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62" r:id="rId4"/>
    <p:sldId id="263" r:id="rId5"/>
    <p:sldId id="264" r:id="rId6"/>
    <p:sldId id="265" r:id="rId7"/>
    <p:sldId id="266" r:id="rId8"/>
    <p:sldId id="267" r:id="rId9"/>
    <p:sldId id="274" r:id="rId10"/>
    <p:sldId id="273" r:id="rId11"/>
    <p:sldId id="313" r:id="rId12"/>
    <p:sldId id="276" r:id="rId13"/>
    <p:sldId id="268" r:id="rId14"/>
    <p:sldId id="275" r:id="rId15"/>
    <p:sldId id="272" r:id="rId16"/>
    <p:sldId id="310" r:id="rId17"/>
    <p:sldId id="311" r:id="rId18"/>
    <p:sldId id="312" r:id="rId19"/>
    <p:sldId id="317" r:id="rId20"/>
    <p:sldId id="314" r:id="rId21"/>
    <p:sldId id="302" r:id="rId22"/>
    <p:sldId id="295" r:id="rId23"/>
    <p:sldId id="296" r:id="rId24"/>
    <p:sldId id="288" r:id="rId25"/>
    <p:sldId id="320" r:id="rId26"/>
    <p:sldId id="316" r:id="rId27"/>
    <p:sldId id="318" r:id="rId28"/>
    <p:sldId id="315" r:id="rId29"/>
    <p:sldId id="305" r:id="rId30"/>
    <p:sldId id="31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 " userId="82b46a26-eba5-41cf-bbbc-511f10075766" providerId="ADAL" clId="{CF162B7D-4497-43F6-82CF-759DFEE3F530}"/>
    <pc:docChg chg="undo custSel addSld delSld modSld sldOrd">
      <pc:chgData name=" " userId="82b46a26-eba5-41cf-bbbc-511f10075766" providerId="ADAL" clId="{CF162B7D-4497-43F6-82CF-759DFEE3F530}" dt="2023-04-25T14:48:39.732" v="2155"/>
      <pc:docMkLst>
        <pc:docMk/>
      </pc:docMkLst>
      <pc:sldChg chg="modSp add">
        <pc:chgData name=" " userId="82b46a26-eba5-41cf-bbbc-511f10075766" providerId="ADAL" clId="{CF162B7D-4497-43F6-82CF-759DFEE3F530}" dt="2023-04-25T13:56:47.454" v="79" actId="20577"/>
        <pc:sldMkLst>
          <pc:docMk/>
          <pc:sldMk cId="3868143265" sldId="256"/>
        </pc:sldMkLst>
        <pc:spChg chg="mod">
          <ac:chgData name=" " userId="82b46a26-eba5-41cf-bbbc-511f10075766" providerId="ADAL" clId="{CF162B7D-4497-43F6-82CF-759DFEE3F530}" dt="2023-04-25T13:56:25.910" v="34" actId="20577"/>
          <ac:spMkLst>
            <pc:docMk/>
            <pc:sldMk cId="3868143265" sldId="256"/>
            <ac:spMk id="2" creationId="{846E52AE-70C2-44BB-BD5F-55442C96C835}"/>
          </ac:spMkLst>
        </pc:spChg>
        <pc:spChg chg="mod">
          <ac:chgData name=" " userId="82b46a26-eba5-41cf-bbbc-511f10075766" providerId="ADAL" clId="{CF162B7D-4497-43F6-82CF-759DFEE3F530}" dt="2023-04-25T13:56:47.454" v="79" actId="20577"/>
          <ac:spMkLst>
            <pc:docMk/>
            <pc:sldMk cId="3868143265" sldId="256"/>
            <ac:spMk id="3" creationId="{400A7078-46B4-40E5-BF2F-38937D3A6730}"/>
          </ac:spMkLst>
        </pc:spChg>
      </pc:sldChg>
      <pc:sldChg chg="modSp add del">
        <pc:chgData name=" " userId="82b46a26-eba5-41cf-bbbc-511f10075766" providerId="ADAL" clId="{CF162B7D-4497-43F6-82CF-759DFEE3F530}" dt="2023-04-25T13:57:24.521" v="96" actId="2696"/>
        <pc:sldMkLst>
          <pc:docMk/>
          <pc:sldMk cId="3255346816" sldId="257"/>
        </pc:sldMkLst>
        <pc:spChg chg="mod">
          <ac:chgData name=" " userId="82b46a26-eba5-41cf-bbbc-511f10075766" providerId="ADAL" clId="{CF162B7D-4497-43F6-82CF-759DFEE3F530}" dt="2023-04-25T13:56:55.653" v="94" actId="20577"/>
          <ac:spMkLst>
            <pc:docMk/>
            <pc:sldMk cId="3255346816" sldId="257"/>
            <ac:spMk id="2" creationId="{4A9B1B67-29CD-4ABB-83CF-0A63736396BE}"/>
          </ac:spMkLst>
        </pc:spChg>
      </pc:sldChg>
      <pc:sldChg chg="add">
        <pc:chgData name=" " userId="82b46a26-eba5-41cf-bbbc-511f10075766" providerId="ADAL" clId="{CF162B7D-4497-43F6-82CF-759DFEE3F530}" dt="2023-04-25T13:57:22.913" v="95"/>
        <pc:sldMkLst>
          <pc:docMk/>
          <pc:sldMk cId="3024538498" sldId="261"/>
        </pc:sldMkLst>
      </pc:sldChg>
      <pc:sldChg chg="add">
        <pc:chgData name=" " userId="82b46a26-eba5-41cf-bbbc-511f10075766" providerId="ADAL" clId="{CF162B7D-4497-43F6-82CF-759DFEE3F530}" dt="2023-04-25T13:57:22.913" v="95"/>
        <pc:sldMkLst>
          <pc:docMk/>
          <pc:sldMk cId="2946130432" sldId="262"/>
        </pc:sldMkLst>
      </pc:sldChg>
      <pc:sldChg chg="add">
        <pc:chgData name=" " userId="82b46a26-eba5-41cf-bbbc-511f10075766" providerId="ADAL" clId="{CF162B7D-4497-43F6-82CF-759DFEE3F530}" dt="2023-04-25T13:57:22.913" v="95"/>
        <pc:sldMkLst>
          <pc:docMk/>
          <pc:sldMk cId="2908938578" sldId="263"/>
        </pc:sldMkLst>
      </pc:sldChg>
      <pc:sldChg chg="add">
        <pc:chgData name=" " userId="82b46a26-eba5-41cf-bbbc-511f10075766" providerId="ADAL" clId="{CF162B7D-4497-43F6-82CF-759DFEE3F530}" dt="2023-04-25T13:57:22.913" v="95"/>
        <pc:sldMkLst>
          <pc:docMk/>
          <pc:sldMk cId="3218530056" sldId="264"/>
        </pc:sldMkLst>
      </pc:sldChg>
      <pc:sldChg chg="add">
        <pc:chgData name=" " userId="82b46a26-eba5-41cf-bbbc-511f10075766" providerId="ADAL" clId="{CF162B7D-4497-43F6-82CF-759DFEE3F530}" dt="2023-04-25T13:57:22.913" v="95"/>
        <pc:sldMkLst>
          <pc:docMk/>
          <pc:sldMk cId="2654836664" sldId="265"/>
        </pc:sldMkLst>
      </pc:sldChg>
      <pc:sldChg chg="addSp delSp modSp add">
        <pc:chgData name=" " userId="82b46a26-eba5-41cf-bbbc-511f10075766" providerId="ADAL" clId="{CF162B7D-4497-43F6-82CF-759DFEE3F530}" dt="2023-04-25T14:46:52.855" v="2112" actId="20577"/>
        <pc:sldMkLst>
          <pc:docMk/>
          <pc:sldMk cId="110962748" sldId="266"/>
        </pc:sldMkLst>
        <pc:spChg chg="mod">
          <ac:chgData name=" " userId="82b46a26-eba5-41cf-bbbc-511f10075766" providerId="ADAL" clId="{CF162B7D-4497-43F6-82CF-759DFEE3F530}" dt="2023-04-25T14:46:52.855" v="2112" actId="20577"/>
          <ac:spMkLst>
            <pc:docMk/>
            <pc:sldMk cId="110962748" sldId="266"/>
            <ac:spMk id="2" creationId="{D2A74AF9-B824-4482-A08C-53EC25437A3F}"/>
          </ac:spMkLst>
        </pc:spChg>
        <pc:spChg chg="del">
          <ac:chgData name=" " userId="82b46a26-eba5-41cf-bbbc-511f10075766" providerId="ADAL" clId="{CF162B7D-4497-43F6-82CF-759DFEE3F530}" dt="2023-04-25T13:58:42.300" v="117" actId="478"/>
          <ac:spMkLst>
            <pc:docMk/>
            <pc:sldMk cId="110962748" sldId="266"/>
            <ac:spMk id="3" creationId="{66524A9F-5699-4581-BD7E-A37475E8FAB8}"/>
          </ac:spMkLst>
        </pc:spChg>
        <pc:graphicFrameChg chg="add del mod">
          <ac:chgData name=" " userId="82b46a26-eba5-41cf-bbbc-511f10075766" providerId="ADAL" clId="{CF162B7D-4497-43F6-82CF-759DFEE3F530}" dt="2023-04-25T14:02:26.439" v="243" actId="14100"/>
          <ac:graphicFrameMkLst>
            <pc:docMk/>
            <pc:sldMk cId="110962748" sldId="266"/>
            <ac:graphicFrameMk id="6" creationId="{4FC1ADF3-0477-4455-AD7C-64C073FF645D}"/>
          </ac:graphicFrameMkLst>
        </pc:graphicFrameChg>
      </pc:sldChg>
      <pc:sldChg chg="modSp add">
        <pc:chgData name=" " userId="82b46a26-eba5-41cf-bbbc-511f10075766" providerId="ADAL" clId="{CF162B7D-4497-43F6-82CF-759DFEE3F530}" dt="2023-04-25T14:03:39.507" v="284" actId="20577"/>
        <pc:sldMkLst>
          <pc:docMk/>
          <pc:sldMk cId="3946689937" sldId="267"/>
        </pc:sldMkLst>
        <pc:spChg chg="mod">
          <ac:chgData name=" " userId="82b46a26-eba5-41cf-bbbc-511f10075766" providerId="ADAL" clId="{CF162B7D-4497-43F6-82CF-759DFEE3F530}" dt="2023-04-25T14:02:55.567" v="271"/>
          <ac:spMkLst>
            <pc:docMk/>
            <pc:sldMk cId="3946689937" sldId="267"/>
            <ac:spMk id="2" creationId="{A3C8C59C-ADC8-466A-A1CC-6B5A3A0E9B10}"/>
          </ac:spMkLst>
        </pc:spChg>
        <pc:spChg chg="mod">
          <ac:chgData name=" " userId="82b46a26-eba5-41cf-bbbc-511f10075766" providerId="ADAL" clId="{CF162B7D-4497-43F6-82CF-759DFEE3F530}" dt="2023-04-25T14:03:39.507" v="284" actId="20577"/>
          <ac:spMkLst>
            <pc:docMk/>
            <pc:sldMk cId="3946689937" sldId="267"/>
            <ac:spMk id="3" creationId="{9E9583A5-286B-4988-87BA-DC8F779B359F}"/>
          </ac:spMkLst>
        </pc:spChg>
      </pc:sldChg>
      <pc:sldChg chg="addSp delSp modSp add ord">
        <pc:chgData name=" " userId="82b46a26-eba5-41cf-bbbc-511f10075766" providerId="ADAL" clId="{CF162B7D-4497-43F6-82CF-759DFEE3F530}" dt="2023-04-25T14:22:23.321" v="522"/>
        <pc:sldMkLst>
          <pc:docMk/>
          <pc:sldMk cId="2746473945" sldId="268"/>
        </pc:sldMkLst>
        <pc:spChg chg="mod">
          <ac:chgData name=" " userId="82b46a26-eba5-41cf-bbbc-511f10075766" providerId="ADAL" clId="{CF162B7D-4497-43F6-82CF-759DFEE3F530}" dt="2023-04-25T14:09:41.889" v="315" actId="20577"/>
          <ac:spMkLst>
            <pc:docMk/>
            <pc:sldMk cId="2746473945" sldId="268"/>
            <ac:spMk id="2" creationId="{CBA194A0-E195-4721-B58D-E74525BCDAC7}"/>
          </ac:spMkLst>
        </pc:spChg>
        <pc:spChg chg="del">
          <ac:chgData name=" " userId="82b46a26-eba5-41cf-bbbc-511f10075766" providerId="ADAL" clId="{CF162B7D-4497-43F6-82CF-759DFEE3F530}" dt="2023-04-25T14:09:43.579" v="316" actId="478"/>
          <ac:spMkLst>
            <pc:docMk/>
            <pc:sldMk cId="2746473945" sldId="268"/>
            <ac:spMk id="3" creationId="{0FF6C9D2-3539-4F74-81CC-C3BEFC6CBD4B}"/>
          </ac:spMkLst>
        </pc:spChg>
        <pc:graphicFrameChg chg="add mod modGraphic">
          <ac:chgData name=" " userId="82b46a26-eba5-41cf-bbbc-511f10075766" providerId="ADAL" clId="{CF162B7D-4497-43F6-82CF-759DFEE3F530}" dt="2023-04-25T14:17:23.161" v="458" actId="403"/>
          <ac:graphicFrameMkLst>
            <pc:docMk/>
            <pc:sldMk cId="2746473945" sldId="268"/>
            <ac:graphicFrameMk id="5" creationId="{1633B761-5C60-4483-9D9D-18B6C09E9F75}"/>
          </ac:graphicFrameMkLst>
        </pc:graphicFrameChg>
        <pc:picChg chg="add del mod">
          <ac:chgData name=" " userId="82b46a26-eba5-41cf-bbbc-511f10075766" providerId="ADAL" clId="{CF162B7D-4497-43F6-82CF-759DFEE3F530}" dt="2023-04-25T14:17:11.604" v="454" actId="478"/>
          <ac:picMkLst>
            <pc:docMk/>
            <pc:sldMk cId="2746473945" sldId="268"/>
            <ac:picMk id="4" creationId="{556570C6-97D4-4BDB-897E-73597DC3F0E9}"/>
          </ac:picMkLst>
        </pc:picChg>
      </pc:sldChg>
      <pc:sldChg chg="add">
        <pc:chgData name=" " userId="82b46a26-eba5-41cf-bbbc-511f10075766" providerId="ADAL" clId="{CF162B7D-4497-43F6-82CF-759DFEE3F530}" dt="2023-04-25T14:04:08.549" v="286"/>
        <pc:sldMkLst>
          <pc:docMk/>
          <pc:sldMk cId="2973498935" sldId="272"/>
        </pc:sldMkLst>
      </pc:sldChg>
      <pc:sldChg chg="addSp delSp modSp add">
        <pc:chgData name=" " userId="82b46a26-eba5-41cf-bbbc-511f10075766" providerId="ADAL" clId="{CF162B7D-4497-43F6-82CF-759DFEE3F530}" dt="2023-04-25T14:12:00.983" v="394" actId="478"/>
        <pc:sldMkLst>
          <pc:docMk/>
          <pc:sldMk cId="2372832005" sldId="273"/>
        </pc:sldMkLst>
        <pc:spChg chg="mod">
          <ac:chgData name=" " userId="82b46a26-eba5-41cf-bbbc-511f10075766" providerId="ADAL" clId="{CF162B7D-4497-43F6-82CF-759DFEE3F530}" dt="2023-04-25T14:09:53.801" v="325" actId="20577"/>
          <ac:spMkLst>
            <pc:docMk/>
            <pc:sldMk cId="2372832005" sldId="273"/>
            <ac:spMk id="2" creationId="{96B3138A-32B4-4886-8762-50B328CC0034}"/>
          </ac:spMkLst>
        </pc:spChg>
        <pc:spChg chg="del">
          <ac:chgData name=" " userId="82b46a26-eba5-41cf-bbbc-511f10075766" providerId="ADAL" clId="{CF162B7D-4497-43F6-82CF-759DFEE3F530}" dt="2023-04-25T14:12:00.983" v="394" actId="478"/>
          <ac:spMkLst>
            <pc:docMk/>
            <pc:sldMk cId="2372832005" sldId="273"/>
            <ac:spMk id="3" creationId="{B99204D0-411B-45A5-91B8-53FE971CE5FA}"/>
          </ac:spMkLst>
        </pc:spChg>
        <pc:picChg chg="add mod">
          <ac:chgData name=" " userId="82b46a26-eba5-41cf-bbbc-511f10075766" providerId="ADAL" clId="{CF162B7D-4497-43F6-82CF-759DFEE3F530}" dt="2023-04-25T14:11:58.736" v="393" actId="14100"/>
          <ac:picMkLst>
            <pc:docMk/>
            <pc:sldMk cId="2372832005" sldId="273"/>
            <ac:picMk id="4" creationId="{B579DF25-DF62-4177-99BA-87F254B4828A}"/>
          </ac:picMkLst>
        </pc:picChg>
      </pc:sldChg>
      <pc:sldChg chg="modSp add">
        <pc:chgData name=" " userId="82b46a26-eba5-41cf-bbbc-511f10075766" providerId="ADAL" clId="{CF162B7D-4497-43F6-82CF-759DFEE3F530}" dt="2023-04-25T14:11:30.124" v="390" actId="20577"/>
        <pc:sldMkLst>
          <pc:docMk/>
          <pc:sldMk cId="4222356986" sldId="274"/>
        </pc:sldMkLst>
        <pc:spChg chg="mod">
          <ac:chgData name=" " userId="82b46a26-eba5-41cf-bbbc-511f10075766" providerId="ADAL" clId="{CF162B7D-4497-43F6-82CF-759DFEE3F530}" dt="2023-04-25T14:10:31.919" v="354" actId="20577"/>
          <ac:spMkLst>
            <pc:docMk/>
            <pc:sldMk cId="4222356986" sldId="274"/>
            <ac:spMk id="2" creationId="{461F30A9-3601-451D-B6BC-2D1931738EDF}"/>
          </ac:spMkLst>
        </pc:spChg>
        <pc:spChg chg="mod">
          <ac:chgData name=" " userId="82b46a26-eba5-41cf-bbbc-511f10075766" providerId="ADAL" clId="{CF162B7D-4497-43F6-82CF-759DFEE3F530}" dt="2023-04-25T14:11:30.124" v="390" actId="20577"/>
          <ac:spMkLst>
            <pc:docMk/>
            <pc:sldMk cId="4222356986" sldId="274"/>
            <ac:spMk id="3" creationId="{F7414694-B822-4C4D-A295-0B50376B3F1F}"/>
          </ac:spMkLst>
        </pc:spChg>
      </pc:sldChg>
      <pc:sldChg chg="addSp delSp modSp add">
        <pc:chgData name=" " userId="82b46a26-eba5-41cf-bbbc-511f10075766" providerId="ADAL" clId="{CF162B7D-4497-43F6-82CF-759DFEE3F530}" dt="2023-04-25T14:22:16.234" v="521" actId="1076"/>
        <pc:sldMkLst>
          <pc:docMk/>
          <pc:sldMk cId="2334244868" sldId="275"/>
        </pc:sldMkLst>
        <pc:spChg chg="mod">
          <ac:chgData name=" " userId="82b46a26-eba5-41cf-bbbc-511f10075766" providerId="ADAL" clId="{CF162B7D-4497-43F6-82CF-759DFEE3F530}" dt="2023-04-25T14:12:23.944" v="437" actId="1076"/>
          <ac:spMkLst>
            <pc:docMk/>
            <pc:sldMk cId="2334244868" sldId="275"/>
            <ac:spMk id="2" creationId="{980166AC-7622-4E6E-85A6-546C9DF759C1}"/>
          </ac:spMkLst>
        </pc:spChg>
        <pc:spChg chg="del">
          <ac:chgData name=" " userId="82b46a26-eba5-41cf-bbbc-511f10075766" providerId="ADAL" clId="{CF162B7D-4497-43F6-82CF-759DFEE3F530}" dt="2023-04-25T14:18:43.777" v="459" actId="478"/>
          <ac:spMkLst>
            <pc:docMk/>
            <pc:sldMk cId="2334244868" sldId="275"/>
            <ac:spMk id="3" creationId="{6CD58823-8E33-42E3-B0D9-A2B743E270D8}"/>
          </ac:spMkLst>
        </pc:spChg>
        <pc:spChg chg="add mod">
          <ac:chgData name=" " userId="82b46a26-eba5-41cf-bbbc-511f10075766" providerId="ADAL" clId="{CF162B7D-4497-43F6-82CF-759DFEE3F530}" dt="2023-04-25T14:22:16.234" v="521" actId="1076"/>
          <ac:spMkLst>
            <pc:docMk/>
            <pc:sldMk cId="2334244868" sldId="275"/>
            <ac:spMk id="12" creationId="{5062D6BD-5F4E-475A-8315-8C5F0D8E918C}"/>
          </ac:spMkLst>
        </pc:spChg>
        <pc:picChg chg="add mod">
          <ac:chgData name=" " userId="82b46a26-eba5-41cf-bbbc-511f10075766" providerId="ADAL" clId="{CF162B7D-4497-43F6-82CF-759DFEE3F530}" dt="2023-04-25T14:19:40.713" v="470" actId="14100"/>
          <ac:picMkLst>
            <pc:docMk/>
            <pc:sldMk cId="2334244868" sldId="275"/>
            <ac:picMk id="4" creationId="{51D51FF8-3478-434D-A496-03F5582897CC}"/>
          </ac:picMkLst>
        </pc:picChg>
        <pc:picChg chg="add mod">
          <ac:chgData name=" " userId="82b46a26-eba5-41cf-bbbc-511f10075766" providerId="ADAL" clId="{CF162B7D-4497-43F6-82CF-759DFEE3F530}" dt="2023-04-25T14:19:41.896" v="471" actId="1076"/>
          <ac:picMkLst>
            <pc:docMk/>
            <pc:sldMk cId="2334244868" sldId="275"/>
            <ac:picMk id="5" creationId="{D274D2AE-C38D-4BD8-A46C-FB79CD532477}"/>
          </ac:picMkLst>
        </pc:picChg>
        <pc:picChg chg="add mod">
          <ac:chgData name=" " userId="82b46a26-eba5-41cf-bbbc-511f10075766" providerId="ADAL" clId="{CF162B7D-4497-43F6-82CF-759DFEE3F530}" dt="2023-04-25T14:19:43.034" v="472" actId="1076"/>
          <ac:picMkLst>
            <pc:docMk/>
            <pc:sldMk cId="2334244868" sldId="275"/>
            <ac:picMk id="6" creationId="{4408C0AE-0984-483B-A909-21320DD3E723}"/>
          </ac:picMkLst>
        </pc:picChg>
        <pc:picChg chg="add mod">
          <ac:chgData name=" " userId="82b46a26-eba5-41cf-bbbc-511f10075766" providerId="ADAL" clId="{CF162B7D-4497-43F6-82CF-759DFEE3F530}" dt="2023-04-25T14:22:02.381" v="493" actId="1076"/>
          <ac:picMkLst>
            <pc:docMk/>
            <pc:sldMk cId="2334244868" sldId="275"/>
            <ac:picMk id="7" creationId="{D7BA552F-7560-438A-82AD-54BBBDB822DC}"/>
          </ac:picMkLst>
        </pc:picChg>
        <pc:picChg chg="add mod">
          <ac:chgData name=" " userId="82b46a26-eba5-41cf-bbbc-511f10075766" providerId="ADAL" clId="{CF162B7D-4497-43F6-82CF-759DFEE3F530}" dt="2023-04-25T14:22:05.351" v="495" actId="1076"/>
          <ac:picMkLst>
            <pc:docMk/>
            <pc:sldMk cId="2334244868" sldId="275"/>
            <ac:picMk id="8" creationId="{F32B7C9F-6025-4DF1-A44B-2817E741B66D}"/>
          </ac:picMkLst>
        </pc:picChg>
        <pc:picChg chg="add mod">
          <ac:chgData name=" " userId="82b46a26-eba5-41cf-bbbc-511f10075766" providerId="ADAL" clId="{CF162B7D-4497-43F6-82CF-759DFEE3F530}" dt="2023-04-25T14:22:04.055" v="494" actId="1076"/>
          <ac:picMkLst>
            <pc:docMk/>
            <pc:sldMk cId="2334244868" sldId="275"/>
            <ac:picMk id="9" creationId="{2A07A9BE-D771-455A-A01A-D245EA4F3343}"/>
          </ac:picMkLst>
        </pc:picChg>
        <pc:picChg chg="add mod">
          <ac:chgData name=" " userId="82b46a26-eba5-41cf-bbbc-511f10075766" providerId="ADAL" clId="{CF162B7D-4497-43F6-82CF-759DFEE3F530}" dt="2023-04-25T14:21:58.236" v="490" actId="1076"/>
          <ac:picMkLst>
            <pc:docMk/>
            <pc:sldMk cId="2334244868" sldId="275"/>
            <ac:picMk id="10" creationId="{0366CDB3-0F5C-4D91-84F2-AE9AFC9A9ADF}"/>
          </ac:picMkLst>
        </pc:picChg>
        <pc:picChg chg="add mod">
          <ac:chgData name=" " userId="82b46a26-eba5-41cf-bbbc-511f10075766" providerId="ADAL" clId="{CF162B7D-4497-43F6-82CF-759DFEE3F530}" dt="2023-04-25T14:21:55.285" v="487" actId="1076"/>
          <ac:picMkLst>
            <pc:docMk/>
            <pc:sldMk cId="2334244868" sldId="275"/>
            <ac:picMk id="11" creationId="{CF26CF30-3AB9-448F-9807-B71C5DBEE6BD}"/>
          </ac:picMkLst>
        </pc:picChg>
      </pc:sldChg>
      <pc:sldChg chg="addSp modSp add">
        <pc:chgData name=" " userId="82b46a26-eba5-41cf-bbbc-511f10075766" providerId="ADAL" clId="{CF162B7D-4497-43F6-82CF-759DFEE3F530}" dt="2023-04-25T14:21:44.604" v="480" actId="1076"/>
        <pc:sldMkLst>
          <pc:docMk/>
          <pc:sldMk cId="3701921571" sldId="276"/>
        </pc:sldMkLst>
        <pc:spChg chg="mod">
          <ac:chgData name=" " userId="82b46a26-eba5-41cf-bbbc-511f10075766" providerId="ADAL" clId="{CF162B7D-4497-43F6-82CF-759DFEE3F530}" dt="2023-04-25T14:13:00.829" v="453" actId="20577"/>
          <ac:spMkLst>
            <pc:docMk/>
            <pc:sldMk cId="3701921571" sldId="276"/>
            <ac:spMk id="2" creationId="{D9A265DC-F86E-48A8-BA4F-1D3D8435DAD8}"/>
          </ac:spMkLst>
        </pc:spChg>
        <pc:picChg chg="add mod">
          <ac:chgData name=" " userId="82b46a26-eba5-41cf-bbbc-511f10075766" providerId="ADAL" clId="{CF162B7D-4497-43F6-82CF-759DFEE3F530}" dt="2023-04-25T14:21:44.604" v="480" actId="1076"/>
          <ac:picMkLst>
            <pc:docMk/>
            <pc:sldMk cId="3701921571" sldId="276"/>
            <ac:picMk id="4" creationId="{DDBEEBFC-A62E-4DF9-A467-BD36F3B431B6}"/>
          </ac:picMkLst>
        </pc:picChg>
      </pc:sldChg>
      <pc:sldChg chg="modSp add del">
        <pc:chgData name=" " userId="82b46a26-eba5-41cf-bbbc-511f10075766" providerId="ADAL" clId="{CF162B7D-4497-43F6-82CF-759DFEE3F530}" dt="2023-04-25T14:24:23.426" v="588" actId="2696"/>
        <pc:sldMkLst>
          <pc:docMk/>
          <pc:sldMk cId="3011843851" sldId="277"/>
        </pc:sldMkLst>
        <pc:spChg chg="mod">
          <ac:chgData name=" " userId="82b46a26-eba5-41cf-bbbc-511f10075766" providerId="ADAL" clId="{CF162B7D-4497-43F6-82CF-759DFEE3F530}" dt="2023-04-25T14:22:34.330" v="541" actId="20577"/>
          <ac:spMkLst>
            <pc:docMk/>
            <pc:sldMk cId="3011843851" sldId="277"/>
            <ac:spMk id="2" creationId="{7DB13877-6C08-4D59-84B9-B9150CB229DB}"/>
          </ac:spMkLst>
        </pc:spChg>
      </pc:sldChg>
      <pc:sldChg chg="addSp modSp add ord">
        <pc:chgData name=" " userId="82b46a26-eba5-41cf-bbbc-511f10075766" providerId="ADAL" clId="{CF162B7D-4497-43F6-82CF-759DFEE3F530}" dt="2023-04-25T14:48:07.010" v="2136"/>
        <pc:sldMkLst>
          <pc:docMk/>
          <pc:sldMk cId="1181578150" sldId="288"/>
        </pc:sldMkLst>
        <pc:spChg chg="add mod">
          <ac:chgData name=" " userId="82b46a26-eba5-41cf-bbbc-511f10075766" providerId="ADAL" clId="{CF162B7D-4497-43F6-82CF-759DFEE3F530}" dt="2023-04-25T14:25:59.971" v="613" actId="1076"/>
          <ac:spMkLst>
            <pc:docMk/>
            <pc:sldMk cId="1181578150" sldId="288"/>
            <ac:spMk id="2" creationId="{AD48A864-F8AE-4C80-B699-E9DA5BDCDA28}"/>
          </ac:spMkLst>
        </pc:spChg>
        <pc:spChg chg="mod">
          <ac:chgData name=" " userId="82b46a26-eba5-41cf-bbbc-511f10075766" providerId="ADAL" clId="{CF162B7D-4497-43F6-82CF-759DFEE3F530}" dt="2023-04-25T14:25:46.490" v="607" actId="27636"/>
          <ac:spMkLst>
            <pc:docMk/>
            <pc:sldMk cId="1181578150" sldId="288"/>
            <ac:spMk id="3" creationId="{D20B4EE8-0B07-47DB-8DD7-39C6354A0B76}"/>
          </ac:spMkLst>
        </pc:spChg>
      </pc:sldChg>
      <pc:sldChg chg="add">
        <pc:chgData name=" " userId="82b46a26-eba5-41cf-bbbc-511f10075766" providerId="ADAL" clId="{CF162B7D-4497-43F6-82CF-759DFEE3F530}" dt="2023-04-25T14:41:42.338" v="1805"/>
        <pc:sldMkLst>
          <pc:docMk/>
          <pc:sldMk cId="991054023" sldId="295"/>
        </pc:sldMkLst>
      </pc:sldChg>
      <pc:sldChg chg="add del">
        <pc:chgData name=" " userId="82b46a26-eba5-41cf-bbbc-511f10075766" providerId="ADAL" clId="{CF162B7D-4497-43F6-82CF-759DFEE3F530}" dt="2023-04-25T14:41:40.481" v="1803" actId="2696"/>
        <pc:sldMkLst>
          <pc:docMk/>
          <pc:sldMk cId="1465393891" sldId="295"/>
        </pc:sldMkLst>
      </pc:sldChg>
      <pc:sldChg chg="add del">
        <pc:chgData name=" " userId="82b46a26-eba5-41cf-bbbc-511f10075766" providerId="ADAL" clId="{CF162B7D-4497-43F6-82CF-759DFEE3F530}" dt="2023-04-25T14:41:40.527" v="1804" actId="2696"/>
        <pc:sldMkLst>
          <pc:docMk/>
          <pc:sldMk cId="25608720" sldId="296"/>
        </pc:sldMkLst>
      </pc:sldChg>
      <pc:sldChg chg="add">
        <pc:chgData name=" " userId="82b46a26-eba5-41cf-bbbc-511f10075766" providerId="ADAL" clId="{CF162B7D-4497-43F6-82CF-759DFEE3F530}" dt="2023-04-25T14:41:42.338" v="1805"/>
        <pc:sldMkLst>
          <pc:docMk/>
          <pc:sldMk cId="4127705431" sldId="296"/>
        </pc:sldMkLst>
      </pc:sldChg>
      <pc:sldChg chg="add del">
        <pc:chgData name=" " userId="82b46a26-eba5-41cf-bbbc-511f10075766" providerId="ADAL" clId="{CF162B7D-4497-43F6-82CF-759DFEE3F530}" dt="2023-04-25T14:41:40.481" v="1802" actId="2696"/>
        <pc:sldMkLst>
          <pc:docMk/>
          <pc:sldMk cId="1927251037" sldId="302"/>
        </pc:sldMkLst>
      </pc:sldChg>
      <pc:sldChg chg="modSp add">
        <pc:chgData name=" " userId="82b46a26-eba5-41cf-bbbc-511f10075766" providerId="ADAL" clId="{CF162B7D-4497-43F6-82CF-759DFEE3F530}" dt="2023-04-25T14:47:54.358" v="2135" actId="20577"/>
        <pc:sldMkLst>
          <pc:docMk/>
          <pc:sldMk cId="2180739638" sldId="302"/>
        </pc:sldMkLst>
        <pc:spChg chg="mod">
          <ac:chgData name=" " userId="82b46a26-eba5-41cf-bbbc-511f10075766" providerId="ADAL" clId="{CF162B7D-4497-43F6-82CF-759DFEE3F530}" dt="2023-04-25T14:47:54.358" v="2135" actId="20577"/>
          <ac:spMkLst>
            <pc:docMk/>
            <pc:sldMk cId="2180739638" sldId="302"/>
            <ac:spMk id="3" creationId="{00000000-0000-0000-0000-000000000000}"/>
          </ac:spMkLst>
        </pc:spChg>
      </pc:sldChg>
      <pc:sldChg chg="add">
        <pc:chgData name=" " userId="82b46a26-eba5-41cf-bbbc-511f10075766" providerId="ADAL" clId="{CF162B7D-4497-43F6-82CF-759DFEE3F530}" dt="2023-04-25T14:42:59.647" v="2047"/>
        <pc:sldMkLst>
          <pc:docMk/>
          <pc:sldMk cId="3117225390" sldId="305"/>
        </pc:sldMkLst>
      </pc:sldChg>
      <pc:sldChg chg="modSp add del">
        <pc:chgData name=" " userId="82b46a26-eba5-41cf-bbbc-511f10075766" providerId="ADAL" clId="{CF162B7D-4497-43F6-82CF-759DFEE3F530}" dt="2023-04-25T14:41:52.072" v="1807" actId="2696"/>
        <pc:sldMkLst>
          <pc:docMk/>
          <pc:sldMk cId="1657569074" sldId="308"/>
        </pc:sldMkLst>
        <pc:spChg chg="mod">
          <ac:chgData name=" " userId="82b46a26-eba5-41cf-bbbc-511f10075766" providerId="ADAL" clId="{CF162B7D-4497-43F6-82CF-759DFEE3F530}" dt="2023-04-25T14:41:51.115" v="1806"/>
          <ac:spMkLst>
            <pc:docMk/>
            <pc:sldMk cId="1657569074" sldId="308"/>
            <ac:spMk id="3" creationId="{8B3DEA54-1CD3-4A65-A1C5-27E72DC2C85E}"/>
          </ac:spMkLst>
        </pc:spChg>
      </pc:sldChg>
      <pc:sldChg chg="addSp modSp add">
        <pc:chgData name=" " userId="82b46a26-eba5-41cf-bbbc-511f10075766" providerId="ADAL" clId="{CF162B7D-4497-43F6-82CF-759DFEE3F530}" dt="2023-04-25T14:23:45.588" v="586" actId="1076"/>
        <pc:sldMkLst>
          <pc:docMk/>
          <pc:sldMk cId="2968734704" sldId="310"/>
        </pc:sldMkLst>
        <pc:spChg chg="mod">
          <ac:chgData name=" " userId="82b46a26-eba5-41cf-bbbc-511f10075766" providerId="ADAL" clId="{CF162B7D-4497-43F6-82CF-759DFEE3F530}" dt="2023-04-25T14:23:23.215" v="582" actId="20577"/>
          <ac:spMkLst>
            <pc:docMk/>
            <pc:sldMk cId="2968734704" sldId="310"/>
            <ac:spMk id="3" creationId="{D103CC05-472D-4422-862C-1440140377E5}"/>
          </ac:spMkLst>
        </pc:spChg>
        <pc:picChg chg="mod">
          <ac:chgData name=" " userId="82b46a26-eba5-41cf-bbbc-511f10075766" providerId="ADAL" clId="{CF162B7D-4497-43F6-82CF-759DFEE3F530}" dt="2023-04-25T14:23:16.123" v="552" actId="1076"/>
          <ac:picMkLst>
            <pc:docMk/>
            <pc:sldMk cId="2968734704" sldId="310"/>
            <ac:picMk id="4" creationId="{D70A02CA-E566-4FBD-832B-E9AA53785656}"/>
          </ac:picMkLst>
        </pc:picChg>
        <pc:picChg chg="mod">
          <ac:chgData name=" " userId="82b46a26-eba5-41cf-bbbc-511f10075766" providerId="ADAL" clId="{CF162B7D-4497-43F6-82CF-759DFEE3F530}" dt="2023-04-25T14:23:14.581" v="551" actId="1076"/>
          <ac:picMkLst>
            <pc:docMk/>
            <pc:sldMk cId="2968734704" sldId="310"/>
            <ac:picMk id="5" creationId="{4B01A36B-8F6F-4C4F-93AA-8046FBB5ACBA}"/>
          </ac:picMkLst>
        </pc:picChg>
        <pc:picChg chg="add mod">
          <ac:chgData name=" " userId="82b46a26-eba5-41cf-bbbc-511f10075766" providerId="ADAL" clId="{CF162B7D-4497-43F6-82CF-759DFEE3F530}" dt="2023-04-25T14:23:45.588" v="586" actId="1076"/>
          <ac:picMkLst>
            <pc:docMk/>
            <pc:sldMk cId="2968734704" sldId="310"/>
            <ac:picMk id="6" creationId="{1C5BD4A2-3303-48D3-ADC1-068EDA103597}"/>
          </ac:picMkLst>
        </pc:picChg>
      </pc:sldChg>
      <pc:sldChg chg="add">
        <pc:chgData name=" " userId="82b46a26-eba5-41cf-bbbc-511f10075766" providerId="ADAL" clId="{CF162B7D-4497-43F6-82CF-759DFEE3F530}" dt="2023-04-25T14:24:20.405" v="587"/>
        <pc:sldMkLst>
          <pc:docMk/>
          <pc:sldMk cId="1775108737" sldId="311"/>
        </pc:sldMkLst>
      </pc:sldChg>
      <pc:sldChg chg="add">
        <pc:chgData name=" " userId="82b46a26-eba5-41cf-bbbc-511f10075766" providerId="ADAL" clId="{CF162B7D-4497-43F6-82CF-759DFEE3F530}" dt="2023-04-25T14:24:20.405" v="587"/>
        <pc:sldMkLst>
          <pc:docMk/>
          <pc:sldMk cId="2782317205" sldId="312"/>
        </pc:sldMkLst>
      </pc:sldChg>
      <pc:sldChg chg="addSp delSp add ord">
        <pc:chgData name=" " userId="82b46a26-eba5-41cf-bbbc-511f10075766" providerId="ADAL" clId="{CF162B7D-4497-43F6-82CF-759DFEE3F530}" dt="2023-04-25T14:47:19.637" v="2115" actId="478"/>
        <pc:sldMkLst>
          <pc:docMk/>
          <pc:sldMk cId="4151176510" sldId="313"/>
        </pc:sldMkLst>
        <pc:spChg chg="add del">
          <ac:chgData name=" " userId="82b46a26-eba5-41cf-bbbc-511f10075766" providerId="ADAL" clId="{CF162B7D-4497-43F6-82CF-759DFEE3F530}" dt="2023-04-25T14:47:19.637" v="2115" actId="478"/>
          <ac:spMkLst>
            <pc:docMk/>
            <pc:sldMk cId="4151176510" sldId="313"/>
            <ac:spMk id="5" creationId="{5E4DC9C0-FD2F-47D8-8B33-95B62036A581}"/>
          </ac:spMkLst>
        </pc:spChg>
      </pc:sldChg>
      <pc:sldChg chg="addSp modSp add">
        <pc:chgData name=" " userId="82b46a26-eba5-41cf-bbbc-511f10075766" providerId="ADAL" clId="{CF162B7D-4497-43F6-82CF-759DFEE3F530}" dt="2023-04-25T14:35:21.258" v="1213" actId="1076"/>
        <pc:sldMkLst>
          <pc:docMk/>
          <pc:sldMk cId="1549282742" sldId="314"/>
        </pc:sldMkLst>
        <pc:spChg chg="mod">
          <ac:chgData name=" " userId="82b46a26-eba5-41cf-bbbc-511f10075766" providerId="ADAL" clId="{CF162B7D-4497-43F6-82CF-759DFEE3F530}" dt="2023-04-25T14:25:12.493" v="605" actId="20577"/>
          <ac:spMkLst>
            <pc:docMk/>
            <pc:sldMk cId="1549282742" sldId="314"/>
            <ac:spMk id="2" creationId="{6A83915A-E69E-48AE-8945-DBF08F7EF768}"/>
          </ac:spMkLst>
        </pc:spChg>
        <pc:spChg chg="mod">
          <ac:chgData name=" " userId="82b46a26-eba5-41cf-bbbc-511f10075766" providerId="ADAL" clId="{CF162B7D-4497-43F6-82CF-759DFEE3F530}" dt="2023-04-25T14:32:33.585" v="1211" actId="20577"/>
          <ac:spMkLst>
            <pc:docMk/>
            <pc:sldMk cId="1549282742" sldId="314"/>
            <ac:spMk id="3" creationId="{9820A593-4526-4DE7-9D21-D01A59D94EEE}"/>
          </ac:spMkLst>
        </pc:spChg>
        <pc:picChg chg="add mod">
          <ac:chgData name=" " userId="82b46a26-eba5-41cf-bbbc-511f10075766" providerId="ADAL" clId="{CF162B7D-4497-43F6-82CF-759DFEE3F530}" dt="2023-04-25T14:35:21.258" v="1213" actId="1076"/>
          <ac:picMkLst>
            <pc:docMk/>
            <pc:sldMk cId="1549282742" sldId="314"/>
            <ac:picMk id="4" creationId="{52C2579E-253F-4FE4-9911-63432238A36B}"/>
          </ac:picMkLst>
        </pc:picChg>
      </pc:sldChg>
      <pc:sldChg chg="addSp modSp add ord">
        <pc:chgData name=" " userId="82b46a26-eba5-41cf-bbbc-511f10075766" providerId="ADAL" clId="{CF162B7D-4497-43F6-82CF-759DFEE3F530}" dt="2023-04-25T14:36:17.441" v="1365" actId="5793"/>
        <pc:sldMkLst>
          <pc:docMk/>
          <pc:sldMk cId="3182581814" sldId="315"/>
        </pc:sldMkLst>
        <pc:spChg chg="mod">
          <ac:chgData name=" " userId="82b46a26-eba5-41cf-bbbc-511f10075766" providerId="ADAL" clId="{CF162B7D-4497-43F6-82CF-759DFEE3F530}" dt="2023-04-25T14:26:47.852" v="632" actId="20577"/>
          <ac:spMkLst>
            <pc:docMk/>
            <pc:sldMk cId="3182581814" sldId="315"/>
            <ac:spMk id="2" creationId="{6D54CBA8-E051-426F-B0DD-9B047B642601}"/>
          </ac:spMkLst>
        </pc:spChg>
        <pc:spChg chg="mod">
          <ac:chgData name=" " userId="82b46a26-eba5-41cf-bbbc-511f10075766" providerId="ADAL" clId="{CF162B7D-4497-43F6-82CF-759DFEE3F530}" dt="2023-04-25T14:36:17.441" v="1365" actId="5793"/>
          <ac:spMkLst>
            <pc:docMk/>
            <pc:sldMk cId="3182581814" sldId="315"/>
            <ac:spMk id="3" creationId="{9F55337B-4F5C-4A0D-A7B1-5B1B26814BAE}"/>
          </ac:spMkLst>
        </pc:spChg>
        <pc:picChg chg="add mod">
          <ac:chgData name=" " userId="82b46a26-eba5-41cf-bbbc-511f10075766" providerId="ADAL" clId="{CF162B7D-4497-43F6-82CF-759DFEE3F530}" dt="2023-04-25T14:27:24.134" v="736" actId="1076"/>
          <ac:picMkLst>
            <pc:docMk/>
            <pc:sldMk cId="3182581814" sldId="315"/>
            <ac:picMk id="4" creationId="{BC78A1E7-DB32-4786-AF01-6A834667828B}"/>
          </ac:picMkLst>
        </pc:picChg>
      </pc:sldChg>
      <pc:sldChg chg="addSp modSp add">
        <pc:chgData name=" " userId="82b46a26-eba5-41cf-bbbc-511f10075766" providerId="ADAL" clId="{CF162B7D-4497-43F6-82CF-759DFEE3F530}" dt="2023-04-25T14:46:14.368" v="2111" actId="1076"/>
        <pc:sldMkLst>
          <pc:docMk/>
          <pc:sldMk cId="3984914705" sldId="316"/>
        </pc:sldMkLst>
        <pc:spChg chg="mod">
          <ac:chgData name=" " userId="82b46a26-eba5-41cf-bbbc-511f10075766" providerId="ADAL" clId="{CF162B7D-4497-43F6-82CF-759DFEE3F530}" dt="2023-04-25T14:28:10.693" v="880" actId="2711"/>
          <ac:spMkLst>
            <pc:docMk/>
            <pc:sldMk cId="3984914705" sldId="316"/>
            <ac:spMk id="2" creationId="{01F7B5E2-AB42-45C9-B0AC-2D8BA1BBDCAF}"/>
          </ac:spMkLst>
        </pc:spChg>
        <pc:spChg chg="mod">
          <ac:chgData name=" " userId="82b46a26-eba5-41cf-bbbc-511f10075766" providerId="ADAL" clId="{CF162B7D-4497-43F6-82CF-759DFEE3F530}" dt="2023-04-25T14:36:28.589" v="1414" actId="27636"/>
          <ac:spMkLst>
            <pc:docMk/>
            <pc:sldMk cId="3984914705" sldId="316"/>
            <ac:spMk id="3" creationId="{314AC102-BF18-4C5D-B20B-DB49FAD4A6EB}"/>
          </ac:spMkLst>
        </pc:spChg>
        <pc:picChg chg="add mod">
          <ac:chgData name=" " userId="82b46a26-eba5-41cf-bbbc-511f10075766" providerId="ADAL" clId="{CF162B7D-4497-43F6-82CF-759DFEE3F530}" dt="2023-04-25T14:45:51.079" v="2104" actId="14100"/>
          <ac:picMkLst>
            <pc:docMk/>
            <pc:sldMk cId="3984914705" sldId="316"/>
            <ac:picMk id="4" creationId="{5441D116-BDC5-4B52-8B8F-FB7C86E9531B}"/>
          </ac:picMkLst>
        </pc:picChg>
        <pc:picChg chg="add mod ord">
          <ac:chgData name=" " userId="82b46a26-eba5-41cf-bbbc-511f10075766" providerId="ADAL" clId="{CF162B7D-4497-43F6-82CF-759DFEE3F530}" dt="2023-04-25T14:46:14.368" v="2111" actId="1076"/>
          <ac:picMkLst>
            <pc:docMk/>
            <pc:sldMk cId="3984914705" sldId="316"/>
            <ac:picMk id="5" creationId="{94AA0DC9-FDDB-4482-86EB-5227F1531E05}"/>
          </ac:picMkLst>
        </pc:picChg>
        <pc:picChg chg="add mod">
          <ac:chgData name=" " userId="82b46a26-eba5-41cf-bbbc-511f10075766" providerId="ADAL" clId="{CF162B7D-4497-43F6-82CF-759DFEE3F530}" dt="2023-04-25T14:46:07.079" v="2108" actId="1076"/>
          <ac:picMkLst>
            <pc:docMk/>
            <pc:sldMk cId="3984914705" sldId="316"/>
            <ac:picMk id="6" creationId="{BAEED0C2-B4C8-4EFB-88BF-A9CB132C5810}"/>
          </ac:picMkLst>
        </pc:picChg>
      </pc:sldChg>
      <pc:sldChg chg="add">
        <pc:chgData name=" " userId="82b46a26-eba5-41cf-bbbc-511f10075766" providerId="ADAL" clId="{CF162B7D-4497-43F6-82CF-759DFEE3F530}" dt="2023-04-25T14:45:36.044" v="2098"/>
        <pc:sldMkLst>
          <pc:docMk/>
          <pc:sldMk cId="2756387662" sldId="317"/>
        </pc:sldMkLst>
      </pc:sldChg>
      <pc:sldChg chg="modSp add del">
        <pc:chgData name=" " userId="82b46a26-eba5-41cf-bbbc-511f10075766" providerId="ADAL" clId="{CF162B7D-4497-43F6-82CF-759DFEE3F530}" dt="2023-04-25T14:45:33.025" v="2097" actId="2696"/>
        <pc:sldMkLst>
          <pc:docMk/>
          <pc:sldMk cId="3747922925" sldId="317"/>
        </pc:sldMkLst>
        <pc:spChg chg="mod">
          <ac:chgData name=" " userId="82b46a26-eba5-41cf-bbbc-511f10075766" providerId="ADAL" clId="{CF162B7D-4497-43F6-82CF-759DFEE3F530}" dt="2023-04-25T14:35:31.653" v="1270" actId="20577"/>
          <ac:spMkLst>
            <pc:docMk/>
            <pc:sldMk cId="3747922925" sldId="317"/>
            <ac:spMk id="2" creationId="{2DADF5B0-9021-4E19-B201-D46345976918}"/>
          </ac:spMkLst>
        </pc:spChg>
        <pc:spChg chg="mod">
          <ac:chgData name=" " userId="82b46a26-eba5-41cf-bbbc-511f10075766" providerId="ADAL" clId="{CF162B7D-4497-43F6-82CF-759DFEE3F530}" dt="2023-04-25T14:38:52.841" v="1758" actId="403"/>
          <ac:spMkLst>
            <pc:docMk/>
            <pc:sldMk cId="3747922925" sldId="317"/>
            <ac:spMk id="3" creationId="{C2237FD8-1B9C-4C73-BE6F-12BFB6C0DF0A}"/>
          </ac:spMkLst>
        </pc:spChg>
      </pc:sldChg>
      <pc:sldChg chg="modSp add ord">
        <pc:chgData name=" " userId="82b46a26-eba5-41cf-bbbc-511f10075766" providerId="ADAL" clId="{CF162B7D-4497-43F6-82CF-759DFEE3F530}" dt="2023-04-25T14:48:39.732" v="2155"/>
        <pc:sldMkLst>
          <pc:docMk/>
          <pc:sldMk cId="1333845636" sldId="318"/>
        </pc:sldMkLst>
        <pc:spChg chg="mod">
          <ac:chgData name=" " userId="82b46a26-eba5-41cf-bbbc-511f10075766" providerId="ADAL" clId="{CF162B7D-4497-43F6-82CF-759DFEE3F530}" dt="2023-04-25T14:42:01.396" v="1813" actId="20577"/>
          <ac:spMkLst>
            <pc:docMk/>
            <pc:sldMk cId="1333845636" sldId="318"/>
            <ac:spMk id="2" creationId="{CC1CA48B-1F74-44FF-834F-7F66DE33C8BD}"/>
          </ac:spMkLst>
        </pc:spChg>
        <pc:spChg chg="mod">
          <ac:chgData name=" " userId="82b46a26-eba5-41cf-bbbc-511f10075766" providerId="ADAL" clId="{CF162B7D-4497-43F6-82CF-759DFEE3F530}" dt="2023-04-25T14:42:43.820" v="2046" actId="20577"/>
          <ac:spMkLst>
            <pc:docMk/>
            <pc:sldMk cId="1333845636" sldId="318"/>
            <ac:spMk id="3" creationId="{D1967A90-FA39-4B78-8602-3541C672B9C2}"/>
          </ac:spMkLst>
        </pc:spChg>
      </pc:sldChg>
      <pc:sldChg chg="addSp delSp modSp add">
        <pc:chgData name=" " userId="82b46a26-eba5-41cf-bbbc-511f10075766" providerId="ADAL" clId="{CF162B7D-4497-43F6-82CF-759DFEE3F530}" dt="2023-04-25T14:45:30.290" v="2096" actId="122"/>
        <pc:sldMkLst>
          <pc:docMk/>
          <pc:sldMk cId="3907922204" sldId="319"/>
        </pc:sldMkLst>
        <pc:spChg chg="del">
          <ac:chgData name=" " userId="82b46a26-eba5-41cf-bbbc-511f10075766" providerId="ADAL" clId="{CF162B7D-4497-43F6-82CF-759DFEE3F530}" dt="2023-04-25T14:45:19.004" v="2049"/>
          <ac:spMkLst>
            <pc:docMk/>
            <pc:sldMk cId="3907922204" sldId="319"/>
            <ac:spMk id="2" creationId="{AC0953DA-17A5-491B-90D3-DAB239003BA2}"/>
          </ac:spMkLst>
        </pc:spChg>
        <pc:spChg chg="del">
          <ac:chgData name=" " userId="82b46a26-eba5-41cf-bbbc-511f10075766" providerId="ADAL" clId="{CF162B7D-4497-43F6-82CF-759DFEE3F530}" dt="2023-04-25T14:45:19.004" v="2049"/>
          <ac:spMkLst>
            <pc:docMk/>
            <pc:sldMk cId="3907922204" sldId="319"/>
            <ac:spMk id="3" creationId="{6B619790-0D61-4226-81DD-A4B3EC645E95}"/>
          </ac:spMkLst>
        </pc:spChg>
        <pc:spChg chg="add mod">
          <ac:chgData name=" " userId="82b46a26-eba5-41cf-bbbc-511f10075766" providerId="ADAL" clId="{CF162B7D-4497-43F6-82CF-759DFEE3F530}" dt="2023-04-25T14:45:30.290" v="2096" actId="122"/>
          <ac:spMkLst>
            <pc:docMk/>
            <pc:sldMk cId="3907922204" sldId="319"/>
            <ac:spMk id="4" creationId="{A4C41C5F-45DE-4B70-8A10-1E4066065734}"/>
          </ac:spMkLst>
        </pc:spChg>
        <pc:spChg chg="add mod">
          <ac:chgData name=" " userId="82b46a26-eba5-41cf-bbbc-511f10075766" providerId="ADAL" clId="{CF162B7D-4497-43F6-82CF-759DFEE3F530}" dt="2023-04-25T14:45:28.858" v="2095" actId="122"/>
          <ac:spMkLst>
            <pc:docMk/>
            <pc:sldMk cId="3907922204" sldId="319"/>
            <ac:spMk id="5" creationId="{0FE3A2D3-C1FD-43C9-BFFA-4722CBE82AB9}"/>
          </ac:spMkLst>
        </pc:spChg>
      </pc:sldChg>
      <pc:sldChg chg="modSp add del">
        <pc:chgData name=" " userId="82b46a26-eba5-41cf-bbbc-511f10075766" providerId="ADAL" clId="{CF162B7D-4497-43F6-82CF-759DFEE3F530}" dt="2023-04-25T14:48:32.443" v="2154" actId="20577"/>
        <pc:sldMkLst>
          <pc:docMk/>
          <pc:sldMk cId="2390868866" sldId="320"/>
        </pc:sldMkLst>
        <pc:spChg chg="mod">
          <ac:chgData name=" " userId="82b46a26-eba5-41cf-bbbc-511f10075766" providerId="ADAL" clId="{CF162B7D-4497-43F6-82CF-759DFEE3F530}" dt="2023-04-25T14:48:32.443" v="2154" actId="20577"/>
          <ac:spMkLst>
            <pc:docMk/>
            <pc:sldMk cId="2390868866" sldId="320"/>
            <ac:spMk id="2" creationId="{2272901A-520B-408F-8259-2DD8AD162812}"/>
          </ac:spMkLst>
        </pc:spChg>
      </pc:sldChg>
      <pc:sldChg chg="add del">
        <pc:chgData name=" " userId="82b46a26-eba5-41cf-bbbc-511f10075766" providerId="ADAL" clId="{CF162B7D-4497-43F6-82CF-759DFEE3F530}" dt="2023-04-25T14:45:43.325" v="2100"/>
        <pc:sldMkLst>
          <pc:docMk/>
          <pc:sldMk cId="2510944921" sldId="32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AFF7CC-D92A-456B-AD81-9E0A9859DDB3}"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n-GB"/>
        </a:p>
      </dgm:t>
    </dgm:pt>
    <dgm:pt modelId="{73BD65F2-622B-47D3-BD0D-312E5E47994D}" type="asst">
      <dgm:prSet phldrT="[Text]"/>
      <dgm:spPr/>
      <dgm:t>
        <a:bodyPr/>
        <a:lstStyle/>
        <a:p>
          <a:r>
            <a:rPr lang="en-GB" dirty="0"/>
            <a:t>Computing</a:t>
          </a:r>
        </a:p>
      </dgm:t>
    </dgm:pt>
    <dgm:pt modelId="{AE52864E-636B-4245-B6F7-E4CECCE440AC}" type="parTrans" cxnId="{A7630E3B-1C76-4ACC-9D16-9D4A76629283}">
      <dgm:prSet/>
      <dgm:spPr/>
      <dgm:t>
        <a:bodyPr/>
        <a:lstStyle/>
        <a:p>
          <a:endParaRPr lang="en-GB"/>
        </a:p>
      </dgm:t>
    </dgm:pt>
    <dgm:pt modelId="{2BB29E0D-4898-4A75-9807-131E302F72FD}" type="sibTrans" cxnId="{A7630E3B-1C76-4ACC-9D16-9D4A76629283}">
      <dgm:prSet/>
      <dgm:spPr/>
      <dgm:t>
        <a:bodyPr/>
        <a:lstStyle/>
        <a:p>
          <a:endParaRPr lang="en-GB"/>
        </a:p>
      </dgm:t>
    </dgm:pt>
    <dgm:pt modelId="{2259AA03-6CAE-4432-BEEE-B22A889060E3}">
      <dgm:prSet phldrT="[Text]"/>
      <dgm:spPr/>
      <dgm:t>
        <a:bodyPr/>
        <a:lstStyle/>
        <a:p>
          <a:r>
            <a:rPr lang="en-GB" dirty="0"/>
            <a:t>Digital literacy</a:t>
          </a:r>
        </a:p>
      </dgm:t>
    </dgm:pt>
    <dgm:pt modelId="{588CAD28-5713-459C-833E-7E2229C9EE42}" type="parTrans" cxnId="{BE578805-DF32-4BBE-80A5-BE63B6D3A782}">
      <dgm:prSet/>
      <dgm:spPr/>
      <dgm:t>
        <a:bodyPr/>
        <a:lstStyle/>
        <a:p>
          <a:endParaRPr lang="en-GB"/>
        </a:p>
      </dgm:t>
    </dgm:pt>
    <dgm:pt modelId="{D9343915-CBB8-4F55-9563-EA2407E49FC6}" type="sibTrans" cxnId="{BE578805-DF32-4BBE-80A5-BE63B6D3A782}">
      <dgm:prSet/>
      <dgm:spPr/>
      <dgm:t>
        <a:bodyPr/>
        <a:lstStyle/>
        <a:p>
          <a:endParaRPr lang="en-GB"/>
        </a:p>
      </dgm:t>
    </dgm:pt>
    <dgm:pt modelId="{7E76BF6E-5357-400D-B398-A8124E21D0BD}">
      <dgm:prSet phldrT="[Text]"/>
      <dgm:spPr/>
      <dgm:t>
        <a:bodyPr/>
        <a:lstStyle/>
        <a:p>
          <a:r>
            <a:rPr lang="en-GB" dirty="0"/>
            <a:t>Information technology</a:t>
          </a:r>
        </a:p>
      </dgm:t>
    </dgm:pt>
    <dgm:pt modelId="{002483BA-2940-4086-8266-3218E3E946EB}" type="parTrans" cxnId="{6DF85D35-65E6-4D93-92BF-596E3C72A551}">
      <dgm:prSet/>
      <dgm:spPr/>
      <dgm:t>
        <a:bodyPr/>
        <a:lstStyle/>
        <a:p>
          <a:endParaRPr lang="en-GB"/>
        </a:p>
      </dgm:t>
    </dgm:pt>
    <dgm:pt modelId="{286F6CF0-07A0-45D7-A86F-800BDDE8E62A}" type="sibTrans" cxnId="{6DF85D35-65E6-4D93-92BF-596E3C72A551}">
      <dgm:prSet/>
      <dgm:spPr/>
      <dgm:t>
        <a:bodyPr/>
        <a:lstStyle/>
        <a:p>
          <a:endParaRPr lang="en-GB"/>
        </a:p>
      </dgm:t>
    </dgm:pt>
    <dgm:pt modelId="{BAC1E44B-6F22-4611-B4A5-B3AF0939C048}">
      <dgm:prSet phldrT="[Text]"/>
      <dgm:spPr/>
      <dgm:t>
        <a:bodyPr/>
        <a:lstStyle/>
        <a:p>
          <a:r>
            <a:rPr lang="en-GB" dirty="0"/>
            <a:t>Computer Science</a:t>
          </a:r>
        </a:p>
      </dgm:t>
    </dgm:pt>
    <dgm:pt modelId="{61933649-9842-48B8-989F-AB1475297835}" type="parTrans" cxnId="{29EF9B6E-2AA6-4AD7-8AF3-A5C655F08767}">
      <dgm:prSet/>
      <dgm:spPr/>
      <dgm:t>
        <a:bodyPr/>
        <a:lstStyle/>
        <a:p>
          <a:endParaRPr lang="en-GB"/>
        </a:p>
      </dgm:t>
    </dgm:pt>
    <dgm:pt modelId="{1E1089FC-CA80-43F8-A04E-9299DE4B767A}" type="sibTrans" cxnId="{29EF9B6E-2AA6-4AD7-8AF3-A5C655F08767}">
      <dgm:prSet/>
      <dgm:spPr/>
      <dgm:t>
        <a:bodyPr/>
        <a:lstStyle/>
        <a:p>
          <a:endParaRPr lang="en-GB"/>
        </a:p>
      </dgm:t>
    </dgm:pt>
    <dgm:pt modelId="{61C25394-9C2A-418B-ADFA-415D2F78ADCC}">
      <dgm:prSet/>
      <dgm:spPr/>
      <dgm:t>
        <a:bodyPr/>
        <a:lstStyle/>
        <a:p>
          <a:r>
            <a:rPr lang="en-GB" dirty="0"/>
            <a:t>Networking (KS2 Only)</a:t>
          </a:r>
        </a:p>
      </dgm:t>
    </dgm:pt>
    <dgm:pt modelId="{F0253C69-EE92-4B73-B565-7E87FB86050A}" type="parTrans" cxnId="{F8E6FB06-0BBE-4BC9-8336-897B283391E7}">
      <dgm:prSet/>
      <dgm:spPr/>
      <dgm:t>
        <a:bodyPr/>
        <a:lstStyle/>
        <a:p>
          <a:endParaRPr lang="en-GB"/>
        </a:p>
      </dgm:t>
    </dgm:pt>
    <dgm:pt modelId="{E5119B9F-2FDF-4DE2-A397-8220CE88E16E}" type="sibTrans" cxnId="{F8E6FB06-0BBE-4BC9-8336-897B283391E7}">
      <dgm:prSet/>
      <dgm:spPr/>
      <dgm:t>
        <a:bodyPr/>
        <a:lstStyle/>
        <a:p>
          <a:endParaRPr lang="en-GB"/>
        </a:p>
      </dgm:t>
    </dgm:pt>
    <dgm:pt modelId="{E3EA398B-58D6-4FF2-80AC-C302FF290C91}" type="pres">
      <dgm:prSet presAssocID="{F9AFF7CC-D92A-456B-AD81-9E0A9859DDB3}" presName="hierChild1" presStyleCnt="0">
        <dgm:presLayoutVars>
          <dgm:orgChart val="1"/>
          <dgm:chPref val="1"/>
          <dgm:dir/>
          <dgm:animOne val="branch"/>
          <dgm:animLvl val="lvl"/>
          <dgm:resizeHandles/>
        </dgm:presLayoutVars>
      </dgm:prSet>
      <dgm:spPr/>
    </dgm:pt>
    <dgm:pt modelId="{55CE34C7-EB08-44CA-B0F4-FF56301CA27E}" type="pres">
      <dgm:prSet presAssocID="{73BD65F2-622B-47D3-BD0D-312E5E47994D}" presName="hierRoot1" presStyleCnt="0">
        <dgm:presLayoutVars>
          <dgm:hierBranch val="init"/>
        </dgm:presLayoutVars>
      </dgm:prSet>
      <dgm:spPr/>
    </dgm:pt>
    <dgm:pt modelId="{CD16CA24-DB59-46BF-92CE-9EDE57EA058B}" type="pres">
      <dgm:prSet presAssocID="{73BD65F2-622B-47D3-BD0D-312E5E47994D}" presName="rootComposite1" presStyleCnt="0"/>
      <dgm:spPr/>
    </dgm:pt>
    <dgm:pt modelId="{B1D59455-A07D-4CEE-A9F3-81B7D22D7686}" type="pres">
      <dgm:prSet presAssocID="{73BD65F2-622B-47D3-BD0D-312E5E47994D}" presName="rootText1" presStyleLbl="node0" presStyleIdx="0" presStyleCnt="1">
        <dgm:presLayoutVars>
          <dgm:chPref val="3"/>
        </dgm:presLayoutVars>
      </dgm:prSet>
      <dgm:spPr/>
    </dgm:pt>
    <dgm:pt modelId="{8572523C-25C6-4763-A792-5F704790FFF5}" type="pres">
      <dgm:prSet presAssocID="{73BD65F2-622B-47D3-BD0D-312E5E47994D}" presName="rootConnector1" presStyleLbl="asst0" presStyleIdx="0" presStyleCnt="0"/>
      <dgm:spPr/>
    </dgm:pt>
    <dgm:pt modelId="{7027236D-45F9-4F68-A92D-94436054D3F2}" type="pres">
      <dgm:prSet presAssocID="{73BD65F2-622B-47D3-BD0D-312E5E47994D}" presName="hierChild2" presStyleCnt="0"/>
      <dgm:spPr/>
    </dgm:pt>
    <dgm:pt modelId="{ADFDBF8F-E920-41B9-9EC5-678BE5C0470A}" type="pres">
      <dgm:prSet presAssocID="{588CAD28-5713-459C-833E-7E2229C9EE42}" presName="Name37" presStyleLbl="parChTrans1D2" presStyleIdx="0" presStyleCnt="4"/>
      <dgm:spPr/>
    </dgm:pt>
    <dgm:pt modelId="{3F3F30ED-ED5A-48C5-966B-DAA135B7F34C}" type="pres">
      <dgm:prSet presAssocID="{2259AA03-6CAE-4432-BEEE-B22A889060E3}" presName="hierRoot2" presStyleCnt="0">
        <dgm:presLayoutVars>
          <dgm:hierBranch val="init"/>
        </dgm:presLayoutVars>
      </dgm:prSet>
      <dgm:spPr/>
    </dgm:pt>
    <dgm:pt modelId="{003F14A6-9939-4D30-8974-E444EB8B8DB2}" type="pres">
      <dgm:prSet presAssocID="{2259AA03-6CAE-4432-BEEE-B22A889060E3}" presName="rootComposite" presStyleCnt="0"/>
      <dgm:spPr/>
    </dgm:pt>
    <dgm:pt modelId="{13AC4FD9-A33F-4CCB-B64B-90BC95E0B383}" type="pres">
      <dgm:prSet presAssocID="{2259AA03-6CAE-4432-BEEE-B22A889060E3}" presName="rootText" presStyleLbl="node2" presStyleIdx="0" presStyleCnt="4">
        <dgm:presLayoutVars>
          <dgm:chPref val="3"/>
        </dgm:presLayoutVars>
      </dgm:prSet>
      <dgm:spPr/>
    </dgm:pt>
    <dgm:pt modelId="{4806EBA2-4714-4EA4-BCC0-3CFB56730938}" type="pres">
      <dgm:prSet presAssocID="{2259AA03-6CAE-4432-BEEE-B22A889060E3}" presName="rootConnector" presStyleLbl="node2" presStyleIdx="0" presStyleCnt="4"/>
      <dgm:spPr/>
    </dgm:pt>
    <dgm:pt modelId="{26FADAE1-BBB5-4017-9F00-89823FE4CC41}" type="pres">
      <dgm:prSet presAssocID="{2259AA03-6CAE-4432-BEEE-B22A889060E3}" presName="hierChild4" presStyleCnt="0"/>
      <dgm:spPr/>
    </dgm:pt>
    <dgm:pt modelId="{019DD5D4-702F-40A3-B92E-E0249DEE88A0}" type="pres">
      <dgm:prSet presAssocID="{2259AA03-6CAE-4432-BEEE-B22A889060E3}" presName="hierChild5" presStyleCnt="0"/>
      <dgm:spPr/>
    </dgm:pt>
    <dgm:pt modelId="{8E444D54-5649-4DF7-AEA4-A08DD8BE6FBA}" type="pres">
      <dgm:prSet presAssocID="{002483BA-2940-4086-8266-3218E3E946EB}" presName="Name37" presStyleLbl="parChTrans1D2" presStyleIdx="1" presStyleCnt="4"/>
      <dgm:spPr/>
    </dgm:pt>
    <dgm:pt modelId="{A1D2A2E4-0B17-4C2D-A586-86606C36C095}" type="pres">
      <dgm:prSet presAssocID="{7E76BF6E-5357-400D-B398-A8124E21D0BD}" presName="hierRoot2" presStyleCnt="0">
        <dgm:presLayoutVars>
          <dgm:hierBranch val="init"/>
        </dgm:presLayoutVars>
      </dgm:prSet>
      <dgm:spPr/>
    </dgm:pt>
    <dgm:pt modelId="{B876DB13-16BB-47BD-B9F4-BE230F8AB012}" type="pres">
      <dgm:prSet presAssocID="{7E76BF6E-5357-400D-B398-A8124E21D0BD}" presName="rootComposite" presStyleCnt="0"/>
      <dgm:spPr/>
    </dgm:pt>
    <dgm:pt modelId="{EB18A6EB-1D85-4103-927B-024154CA6067}" type="pres">
      <dgm:prSet presAssocID="{7E76BF6E-5357-400D-B398-A8124E21D0BD}" presName="rootText" presStyleLbl="node2" presStyleIdx="1" presStyleCnt="4">
        <dgm:presLayoutVars>
          <dgm:chPref val="3"/>
        </dgm:presLayoutVars>
      </dgm:prSet>
      <dgm:spPr/>
    </dgm:pt>
    <dgm:pt modelId="{C1E691EE-7FF8-4A03-AA7E-39D373447374}" type="pres">
      <dgm:prSet presAssocID="{7E76BF6E-5357-400D-B398-A8124E21D0BD}" presName="rootConnector" presStyleLbl="node2" presStyleIdx="1" presStyleCnt="4"/>
      <dgm:spPr/>
    </dgm:pt>
    <dgm:pt modelId="{5B84A803-21C2-4981-8189-C5D5A14C8434}" type="pres">
      <dgm:prSet presAssocID="{7E76BF6E-5357-400D-B398-A8124E21D0BD}" presName="hierChild4" presStyleCnt="0"/>
      <dgm:spPr/>
    </dgm:pt>
    <dgm:pt modelId="{56F44B5C-5FB1-4304-A647-1646C2625A87}" type="pres">
      <dgm:prSet presAssocID="{7E76BF6E-5357-400D-B398-A8124E21D0BD}" presName="hierChild5" presStyleCnt="0"/>
      <dgm:spPr/>
    </dgm:pt>
    <dgm:pt modelId="{3E14DCFE-65C7-4ED6-8F17-4B451EA52F2F}" type="pres">
      <dgm:prSet presAssocID="{61933649-9842-48B8-989F-AB1475297835}" presName="Name37" presStyleLbl="parChTrans1D2" presStyleIdx="2" presStyleCnt="4"/>
      <dgm:spPr/>
    </dgm:pt>
    <dgm:pt modelId="{AD8011C6-4621-4434-B227-339AF84475BB}" type="pres">
      <dgm:prSet presAssocID="{BAC1E44B-6F22-4611-B4A5-B3AF0939C048}" presName="hierRoot2" presStyleCnt="0">
        <dgm:presLayoutVars>
          <dgm:hierBranch val="init"/>
        </dgm:presLayoutVars>
      </dgm:prSet>
      <dgm:spPr/>
    </dgm:pt>
    <dgm:pt modelId="{7B4DA819-43D4-476C-8068-7A3773D43CAF}" type="pres">
      <dgm:prSet presAssocID="{BAC1E44B-6F22-4611-B4A5-B3AF0939C048}" presName="rootComposite" presStyleCnt="0"/>
      <dgm:spPr/>
    </dgm:pt>
    <dgm:pt modelId="{F8D7B4F0-9284-46C4-A389-6785ED8F8407}" type="pres">
      <dgm:prSet presAssocID="{BAC1E44B-6F22-4611-B4A5-B3AF0939C048}" presName="rootText" presStyleLbl="node2" presStyleIdx="2" presStyleCnt="4">
        <dgm:presLayoutVars>
          <dgm:chPref val="3"/>
        </dgm:presLayoutVars>
      </dgm:prSet>
      <dgm:spPr/>
    </dgm:pt>
    <dgm:pt modelId="{2413ABA5-9DFC-4643-9836-1F0E05B4AE23}" type="pres">
      <dgm:prSet presAssocID="{BAC1E44B-6F22-4611-B4A5-B3AF0939C048}" presName="rootConnector" presStyleLbl="node2" presStyleIdx="2" presStyleCnt="4"/>
      <dgm:spPr/>
    </dgm:pt>
    <dgm:pt modelId="{BBE5F52F-308D-4896-B207-60193CA35830}" type="pres">
      <dgm:prSet presAssocID="{BAC1E44B-6F22-4611-B4A5-B3AF0939C048}" presName="hierChild4" presStyleCnt="0"/>
      <dgm:spPr/>
    </dgm:pt>
    <dgm:pt modelId="{FC6D20D9-9C4B-497D-99B9-B61D9DC0613B}" type="pres">
      <dgm:prSet presAssocID="{BAC1E44B-6F22-4611-B4A5-B3AF0939C048}" presName="hierChild5" presStyleCnt="0"/>
      <dgm:spPr/>
    </dgm:pt>
    <dgm:pt modelId="{B13E7537-0B54-4D63-ABD3-DDFDFAB532EA}" type="pres">
      <dgm:prSet presAssocID="{F0253C69-EE92-4B73-B565-7E87FB86050A}" presName="Name37" presStyleLbl="parChTrans1D2" presStyleIdx="3" presStyleCnt="4"/>
      <dgm:spPr/>
    </dgm:pt>
    <dgm:pt modelId="{F3E79AB2-95BD-4117-9656-F16A567ABCDE}" type="pres">
      <dgm:prSet presAssocID="{61C25394-9C2A-418B-ADFA-415D2F78ADCC}" presName="hierRoot2" presStyleCnt="0">
        <dgm:presLayoutVars>
          <dgm:hierBranch val="init"/>
        </dgm:presLayoutVars>
      </dgm:prSet>
      <dgm:spPr/>
    </dgm:pt>
    <dgm:pt modelId="{EC234AD9-8509-49E5-B80C-D4CCD0A4E2E8}" type="pres">
      <dgm:prSet presAssocID="{61C25394-9C2A-418B-ADFA-415D2F78ADCC}" presName="rootComposite" presStyleCnt="0"/>
      <dgm:spPr/>
    </dgm:pt>
    <dgm:pt modelId="{3C37E51E-4C22-43B7-B3EB-8A8FEEA81623}" type="pres">
      <dgm:prSet presAssocID="{61C25394-9C2A-418B-ADFA-415D2F78ADCC}" presName="rootText" presStyleLbl="node2" presStyleIdx="3" presStyleCnt="4">
        <dgm:presLayoutVars>
          <dgm:chPref val="3"/>
        </dgm:presLayoutVars>
      </dgm:prSet>
      <dgm:spPr/>
    </dgm:pt>
    <dgm:pt modelId="{13D0AB54-FA69-4F84-9D1F-0B94474CF735}" type="pres">
      <dgm:prSet presAssocID="{61C25394-9C2A-418B-ADFA-415D2F78ADCC}" presName="rootConnector" presStyleLbl="node2" presStyleIdx="3" presStyleCnt="4"/>
      <dgm:spPr/>
    </dgm:pt>
    <dgm:pt modelId="{E67D8B92-1CAD-4A81-A5C6-7AF73AFA375F}" type="pres">
      <dgm:prSet presAssocID="{61C25394-9C2A-418B-ADFA-415D2F78ADCC}" presName="hierChild4" presStyleCnt="0"/>
      <dgm:spPr/>
    </dgm:pt>
    <dgm:pt modelId="{2A9EA36C-510F-44DE-BFE6-BEB824EB3B72}" type="pres">
      <dgm:prSet presAssocID="{61C25394-9C2A-418B-ADFA-415D2F78ADCC}" presName="hierChild5" presStyleCnt="0"/>
      <dgm:spPr/>
    </dgm:pt>
    <dgm:pt modelId="{49A07476-2649-434C-98D0-093018E15F6D}" type="pres">
      <dgm:prSet presAssocID="{73BD65F2-622B-47D3-BD0D-312E5E47994D}" presName="hierChild3" presStyleCnt="0"/>
      <dgm:spPr/>
    </dgm:pt>
  </dgm:ptLst>
  <dgm:cxnLst>
    <dgm:cxn modelId="{019DF402-DC08-4A67-9620-A7AB3C00C0A6}" type="presOf" srcId="{F0253C69-EE92-4B73-B565-7E87FB86050A}" destId="{B13E7537-0B54-4D63-ABD3-DDFDFAB532EA}" srcOrd="0" destOrd="0" presId="urn:microsoft.com/office/officeart/2005/8/layout/orgChart1"/>
    <dgm:cxn modelId="{77C33704-A8ED-41AC-8C87-41076C49B855}" type="presOf" srcId="{588CAD28-5713-459C-833E-7E2229C9EE42}" destId="{ADFDBF8F-E920-41B9-9EC5-678BE5C0470A}" srcOrd="0" destOrd="0" presId="urn:microsoft.com/office/officeart/2005/8/layout/orgChart1"/>
    <dgm:cxn modelId="{BE578805-DF32-4BBE-80A5-BE63B6D3A782}" srcId="{73BD65F2-622B-47D3-BD0D-312E5E47994D}" destId="{2259AA03-6CAE-4432-BEEE-B22A889060E3}" srcOrd="0" destOrd="0" parTransId="{588CAD28-5713-459C-833E-7E2229C9EE42}" sibTransId="{D9343915-CBB8-4F55-9563-EA2407E49FC6}"/>
    <dgm:cxn modelId="{F8E6FB06-0BBE-4BC9-8336-897B283391E7}" srcId="{73BD65F2-622B-47D3-BD0D-312E5E47994D}" destId="{61C25394-9C2A-418B-ADFA-415D2F78ADCC}" srcOrd="3" destOrd="0" parTransId="{F0253C69-EE92-4B73-B565-7E87FB86050A}" sibTransId="{E5119B9F-2FDF-4DE2-A397-8220CE88E16E}"/>
    <dgm:cxn modelId="{21659829-8694-441C-A4FA-5CF809D2C755}" type="presOf" srcId="{61C25394-9C2A-418B-ADFA-415D2F78ADCC}" destId="{13D0AB54-FA69-4F84-9D1F-0B94474CF735}" srcOrd="1" destOrd="0" presId="urn:microsoft.com/office/officeart/2005/8/layout/orgChart1"/>
    <dgm:cxn modelId="{6DF85D35-65E6-4D93-92BF-596E3C72A551}" srcId="{73BD65F2-622B-47D3-BD0D-312E5E47994D}" destId="{7E76BF6E-5357-400D-B398-A8124E21D0BD}" srcOrd="1" destOrd="0" parTransId="{002483BA-2940-4086-8266-3218E3E946EB}" sibTransId="{286F6CF0-07A0-45D7-A86F-800BDDE8E62A}"/>
    <dgm:cxn modelId="{3A777836-F2AF-4920-B3C0-8844D5227762}" type="presOf" srcId="{7E76BF6E-5357-400D-B398-A8124E21D0BD}" destId="{EB18A6EB-1D85-4103-927B-024154CA6067}" srcOrd="0" destOrd="0" presId="urn:microsoft.com/office/officeart/2005/8/layout/orgChart1"/>
    <dgm:cxn modelId="{A7630E3B-1C76-4ACC-9D16-9D4A76629283}" srcId="{F9AFF7CC-D92A-456B-AD81-9E0A9859DDB3}" destId="{73BD65F2-622B-47D3-BD0D-312E5E47994D}" srcOrd="0" destOrd="0" parTransId="{AE52864E-636B-4245-B6F7-E4CECCE440AC}" sibTransId="{2BB29E0D-4898-4A75-9807-131E302F72FD}"/>
    <dgm:cxn modelId="{BC1F133E-2B36-4271-B8F2-DCAF445A65A4}" type="presOf" srcId="{7E76BF6E-5357-400D-B398-A8124E21D0BD}" destId="{C1E691EE-7FF8-4A03-AA7E-39D373447374}" srcOrd="1" destOrd="0" presId="urn:microsoft.com/office/officeart/2005/8/layout/orgChart1"/>
    <dgm:cxn modelId="{29EF9B6E-2AA6-4AD7-8AF3-A5C655F08767}" srcId="{73BD65F2-622B-47D3-BD0D-312E5E47994D}" destId="{BAC1E44B-6F22-4611-B4A5-B3AF0939C048}" srcOrd="2" destOrd="0" parTransId="{61933649-9842-48B8-989F-AB1475297835}" sibTransId="{1E1089FC-CA80-43F8-A04E-9299DE4B767A}"/>
    <dgm:cxn modelId="{78E57451-BFA3-4827-B7BC-B73544C1E1C7}" type="presOf" srcId="{F9AFF7CC-D92A-456B-AD81-9E0A9859DDB3}" destId="{E3EA398B-58D6-4FF2-80AC-C302FF290C91}" srcOrd="0" destOrd="0" presId="urn:microsoft.com/office/officeart/2005/8/layout/orgChart1"/>
    <dgm:cxn modelId="{3A448456-B9D2-42DA-98DD-726C63A94E4A}" type="presOf" srcId="{BAC1E44B-6F22-4611-B4A5-B3AF0939C048}" destId="{2413ABA5-9DFC-4643-9836-1F0E05B4AE23}" srcOrd="1" destOrd="0" presId="urn:microsoft.com/office/officeart/2005/8/layout/orgChart1"/>
    <dgm:cxn modelId="{AC59AB76-F2C8-495F-A7F2-BDE3F4BE4684}" type="presOf" srcId="{2259AA03-6CAE-4432-BEEE-B22A889060E3}" destId="{4806EBA2-4714-4EA4-BCC0-3CFB56730938}" srcOrd="1" destOrd="0" presId="urn:microsoft.com/office/officeart/2005/8/layout/orgChart1"/>
    <dgm:cxn modelId="{D05BB27A-228C-46FD-AB77-C1251AB07473}" type="presOf" srcId="{73BD65F2-622B-47D3-BD0D-312E5E47994D}" destId="{8572523C-25C6-4763-A792-5F704790FFF5}" srcOrd="1" destOrd="0" presId="urn:microsoft.com/office/officeart/2005/8/layout/orgChart1"/>
    <dgm:cxn modelId="{30213496-34C5-4AD7-92D4-01E38284B28A}" type="presOf" srcId="{002483BA-2940-4086-8266-3218E3E946EB}" destId="{8E444D54-5649-4DF7-AEA4-A08DD8BE6FBA}" srcOrd="0" destOrd="0" presId="urn:microsoft.com/office/officeart/2005/8/layout/orgChart1"/>
    <dgm:cxn modelId="{34CA88B0-6303-4343-A628-5F4D94CEA11D}" type="presOf" srcId="{61933649-9842-48B8-989F-AB1475297835}" destId="{3E14DCFE-65C7-4ED6-8F17-4B451EA52F2F}" srcOrd="0" destOrd="0" presId="urn:microsoft.com/office/officeart/2005/8/layout/orgChart1"/>
    <dgm:cxn modelId="{CD0E1ACA-7C54-469B-A76D-9A10DC1851D7}" type="presOf" srcId="{73BD65F2-622B-47D3-BD0D-312E5E47994D}" destId="{B1D59455-A07D-4CEE-A9F3-81B7D22D7686}" srcOrd="0" destOrd="0" presId="urn:microsoft.com/office/officeart/2005/8/layout/orgChart1"/>
    <dgm:cxn modelId="{EE340FDE-1AB1-483B-9475-9B5C6FEF00E1}" type="presOf" srcId="{61C25394-9C2A-418B-ADFA-415D2F78ADCC}" destId="{3C37E51E-4C22-43B7-B3EB-8A8FEEA81623}" srcOrd="0" destOrd="0" presId="urn:microsoft.com/office/officeart/2005/8/layout/orgChart1"/>
    <dgm:cxn modelId="{D8AE8DDE-6756-4684-A7DF-0CF6516D8C1F}" type="presOf" srcId="{BAC1E44B-6F22-4611-B4A5-B3AF0939C048}" destId="{F8D7B4F0-9284-46C4-A389-6785ED8F8407}" srcOrd="0" destOrd="0" presId="urn:microsoft.com/office/officeart/2005/8/layout/orgChart1"/>
    <dgm:cxn modelId="{AAD62BF4-05CE-4E3D-B057-1A4EA40DDB5C}" type="presOf" srcId="{2259AA03-6CAE-4432-BEEE-B22A889060E3}" destId="{13AC4FD9-A33F-4CCB-B64B-90BC95E0B383}" srcOrd="0" destOrd="0" presId="urn:microsoft.com/office/officeart/2005/8/layout/orgChart1"/>
    <dgm:cxn modelId="{A39881DB-4C21-40BE-8902-11512CEC5DFB}" type="presParOf" srcId="{E3EA398B-58D6-4FF2-80AC-C302FF290C91}" destId="{55CE34C7-EB08-44CA-B0F4-FF56301CA27E}" srcOrd="0" destOrd="0" presId="urn:microsoft.com/office/officeart/2005/8/layout/orgChart1"/>
    <dgm:cxn modelId="{2448A97A-0950-4A11-98E7-257D35295279}" type="presParOf" srcId="{55CE34C7-EB08-44CA-B0F4-FF56301CA27E}" destId="{CD16CA24-DB59-46BF-92CE-9EDE57EA058B}" srcOrd="0" destOrd="0" presId="urn:microsoft.com/office/officeart/2005/8/layout/orgChart1"/>
    <dgm:cxn modelId="{841B9EBF-AB16-45C8-8D64-A3E259E273F3}" type="presParOf" srcId="{CD16CA24-DB59-46BF-92CE-9EDE57EA058B}" destId="{B1D59455-A07D-4CEE-A9F3-81B7D22D7686}" srcOrd="0" destOrd="0" presId="urn:microsoft.com/office/officeart/2005/8/layout/orgChart1"/>
    <dgm:cxn modelId="{7AAF0FF5-F1EA-4C67-A0D9-BC4B69E2D043}" type="presParOf" srcId="{CD16CA24-DB59-46BF-92CE-9EDE57EA058B}" destId="{8572523C-25C6-4763-A792-5F704790FFF5}" srcOrd="1" destOrd="0" presId="urn:microsoft.com/office/officeart/2005/8/layout/orgChart1"/>
    <dgm:cxn modelId="{98F0ABD0-BE26-4A34-BDBB-1584F526F9B1}" type="presParOf" srcId="{55CE34C7-EB08-44CA-B0F4-FF56301CA27E}" destId="{7027236D-45F9-4F68-A92D-94436054D3F2}" srcOrd="1" destOrd="0" presId="urn:microsoft.com/office/officeart/2005/8/layout/orgChart1"/>
    <dgm:cxn modelId="{82978B01-7D56-4767-BD7D-12B06543B985}" type="presParOf" srcId="{7027236D-45F9-4F68-A92D-94436054D3F2}" destId="{ADFDBF8F-E920-41B9-9EC5-678BE5C0470A}" srcOrd="0" destOrd="0" presId="urn:microsoft.com/office/officeart/2005/8/layout/orgChart1"/>
    <dgm:cxn modelId="{AB7C081B-7D51-496D-87A6-4B3FB761B930}" type="presParOf" srcId="{7027236D-45F9-4F68-A92D-94436054D3F2}" destId="{3F3F30ED-ED5A-48C5-966B-DAA135B7F34C}" srcOrd="1" destOrd="0" presId="urn:microsoft.com/office/officeart/2005/8/layout/orgChart1"/>
    <dgm:cxn modelId="{8B45B8EC-8F22-4036-8227-36988F2FF641}" type="presParOf" srcId="{3F3F30ED-ED5A-48C5-966B-DAA135B7F34C}" destId="{003F14A6-9939-4D30-8974-E444EB8B8DB2}" srcOrd="0" destOrd="0" presId="urn:microsoft.com/office/officeart/2005/8/layout/orgChart1"/>
    <dgm:cxn modelId="{F7D82D4E-1588-4BF1-A12A-F011835A3657}" type="presParOf" srcId="{003F14A6-9939-4D30-8974-E444EB8B8DB2}" destId="{13AC4FD9-A33F-4CCB-B64B-90BC95E0B383}" srcOrd="0" destOrd="0" presId="urn:microsoft.com/office/officeart/2005/8/layout/orgChart1"/>
    <dgm:cxn modelId="{6D0AD615-1665-4AB2-A936-358718A5D49F}" type="presParOf" srcId="{003F14A6-9939-4D30-8974-E444EB8B8DB2}" destId="{4806EBA2-4714-4EA4-BCC0-3CFB56730938}" srcOrd="1" destOrd="0" presId="urn:microsoft.com/office/officeart/2005/8/layout/orgChart1"/>
    <dgm:cxn modelId="{6653789C-AF5B-46EF-90A3-2E9860EBC33B}" type="presParOf" srcId="{3F3F30ED-ED5A-48C5-966B-DAA135B7F34C}" destId="{26FADAE1-BBB5-4017-9F00-89823FE4CC41}" srcOrd="1" destOrd="0" presId="urn:microsoft.com/office/officeart/2005/8/layout/orgChart1"/>
    <dgm:cxn modelId="{87209239-5C7C-4F88-8A8F-E470AB391BBE}" type="presParOf" srcId="{3F3F30ED-ED5A-48C5-966B-DAA135B7F34C}" destId="{019DD5D4-702F-40A3-B92E-E0249DEE88A0}" srcOrd="2" destOrd="0" presId="urn:microsoft.com/office/officeart/2005/8/layout/orgChart1"/>
    <dgm:cxn modelId="{0C919202-B5AE-4A8C-8331-F510FBDD5757}" type="presParOf" srcId="{7027236D-45F9-4F68-A92D-94436054D3F2}" destId="{8E444D54-5649-4DF7-AEA4-A08DD8BE6FBA}" srcOrd="2" destOrd="0" presId="urn:microsoft.com/office/officeart/2005/8/layout/orgChart1"/>
    <dgm:cxn modelId="{5619619A-8AA9-4F4A-BC5A-B7C2E13DBEE5}" type="presParOf" srcId="{7027236D-45F9-4F68-A92D-94436054D3F2}" destId="{A1D2A2E4-0B17-4C2D-A586-86606C36C095}" srcOrd="3" destOrd="0" presId="urn:microsoft.com/office/officeart/2005/8/layout/orgChart1"/>
    <dgm:cxn modelId="{74D8D542-E57F-45EE-87A6-3C8DEDA06F62}" type="presParOf" srcId="{A1D2A2E4-0B17-4C2D-A586-86606C36C095}" destId="{B876DB13-16BB-47BD-B9F4-BE230F8AB012}" srcOrd="0" destOrd="0" presId="urn:microsoft.com/office/officeart/2005/8/layout/orgChart1"/>
    <dgm:cxn modelId="{05F94BD2-E8A8-4878-95A2-40480EA659D9}" type="presParOf" srcId="{B876DB13-16BB-47BD-B9F4-BE230F8AB012}" destId="{EB18A6EB-1D85-4103-927B-024154CA6067}" srcOrd="0" destOrd="0" presId="urn:microsoft.com/office/officeart/2005/8/layout/orgChart1"/>
    <dgm:cxn modelId="{7005E270-78D7-4609-8D31-DF6E117EBCF2}" type="presParOf" srcId="{B876DB13-16BB-47BD-B9F4-BE230F8AB012}" destId="{C1E691EE-7FF8-4A03-AA7E-39D373447374}" srcOrd="1" destOrd="0" presId="urn:microsoft.com/office/officeart/2005/8/layout/orgChart1"/>
    <dgm:cxn modelId="{26F3EC14-2681-4212-8C1C-D54699AE2067}" type="presParOf" srcId="{A1D2A2E4-0B17-4C2D-A586-86606C36C095}" destId="{5B84A803-21C2-4981-8189-C5D5A14C8434}" srcOrd="1" destOrd="0" presId="urn:microsoft.com/office/officeart/2005/8/layout/orgChart1"/>
    <dgm:cxn modelId="{BAE30621-4494-4ACD-B03A-57C841FD2C46}" type="presParOf" srcId="{A1D2A2E4-0B17-4C2D-A586-86606C36C095}" destId="{56F44B5C-5FB1-4304-A647-1646C2625A87}" srcOrd="2" destOrd="0" presId="urn:microsoft.com/office/officeart/2005/8/layout/orgChart1"/>
    <dgm:cxn modelId="{E3709B6A-B9AA-4D3D-8785-9B93576B32CB}" type="presParOf" srcId="{7027236D-45F9-4F68-A92D-94436054D3F2}" destId="{3E14DCFE-65C7-4ED6-8F17-4B451EA52F2F}" srcOrd="4" destOrd="0" presId="urn:microsoft.com/office/officeart/2005/8/layout/orgChart1"/>
    <dgm:cxn modelId="{BDC39821-CEE6-405C-9BCD-ABD4E09C7438}" type="presParOf" srcId="{7027236D-45F9-4F68-A92D-94436054D3F2}" destId="{AD8011C6-4621-4434-B227-339AF84475BB}" srcOrd="5" destOrd="0" presId="urn:microsoft.com/office/officeart/2005/8/layout/orgChart1"/>
    <dgm:cxn modelId="{4A651748-A9A0-4EF5-ABC2-4C071617D0BF}" type="presParOf" srcId="{AD8011C6-4621-4434-B227-339AF84475BB}" destId="{7B4DA819-43D4-476C-8068-7A3773D43CAF}" srcOrd="0" destOrd="0" presId="urn:microsoft.com/office/officeart/2005/8/layout/orgChart1"/>
    <dgm:cxn modelId="{C4F20D4A-1359-44E0-A1B8-2B938BC6E3C3}" type="presParOf" srcId="{7B4DA819-43D4-476C-8068-7A3773D43CAF}" destId="{F8D7B4F0-9284-46C4-A389-6785ED8F8407}" srcOrd="0" destOrd="0" presId="urn:microsoft.com/office/officeart/2005/8/layout/orgChart1"/>
    <dgm:cxn modelId="{73B6BF0D-EFC7-4C8A-B635-5E5756ECCE5E}" type="presParOf" srcId="{7B4DA819-43D4-476C-8068-7A3773D43CAF}" destId="{2413ABA5-9DFC-4643-9836-1F0E05B4AE23}" srcOrd="1" destOrd="0" presId="urn:microsoft.com/office/officeart/2005/8/layout/orgChart1"/>
    <dgm:cxn modelId="{EA5BCF07-E882-439F-A8C0-659CB28739EA}" type="presParOf" srcId="{AD8011C6-4621-4434-B227-339AF84475BB}" destId="{BBE5F52F-308D-4896-B207-60193CA35830}" srcOrd="1" destOrd="0" presId="urn:microsoft.com/office/officeart/2005/8/layout/orgChart1"/>
    <dgm:cxn modelId="{86D96EBD-DD2E-49AF-AF7F-12A36CF113CA}" type="presParOf" srcId="{AD8011C6-4621-4434-B227-339AF84475BB}" destId="{FC6D20D9-9C4B-497D-99B9-B61D9DC0613B}" srcOrd="2" destOrd="0" presId="urn:microsoft.com/office/officeart/2005/8/layout/orgChart1"/>
    <dgm:cxn modelId="{6D578953-C1CE-44BE-AD19-E8D73412F9EA}" type="presParOf" srcId="{7027236D-45F9-4F68-A92D-94436054D3F2}" destId="{B13E7537-0B54-4D63-ABD3-DDFDFAB532EA}" srcOrd="6" destOrd="0" presId="urn:microsoft.com/office/officeart/2005/8/layout/orgChart1"/>
    <dgm:cxn modelId="{5B4E63AE-A3BA-4B16-AC0F-4220FF326AE3}" type="presParOf" srcId="{7027236D-45F9-4F68-A92D-94436054D3F2}" destId="{F3E79AB2-95BD-4117-9656-F16A567ABCDE}" srcOrd="7" destOrd="0" presId="urn:microsoft.com/office/officeart/2005/8/layout/orgChart1"/>
    <dgm:cxn modelId="{F5BEBA79-C81C-4B78-B0F1-51AD890E3224}" type="presParOf" srcId="{F3E79AB2-95BD-4117-9656-F16A567ABCDE}" destId="{EC234AD9-8509-49E5-B80C-D4CCD0A4E2E8}" srcOrd="0" destOrd="0" presId="urn:microsoft.com/office/officeart/2005/8/layout/orgChart1"/>
    <dgm:cxn modelId="{F52359A2-CC5F-4741-8F7D-6EDA929A140B}" type="presParOf" srcId="{EC234AD9-8509-49E5-B80C-D4CCD0A4E2E8}" destId="{3C37E51E-4C22-43B7-B3EB-8A8FEEA81623}" srcOrd="0" destOrd="0" presId="urn:microsoft.com/office/officeart/2005/8/layout/orgChart1"/>
    <dgm:cxn modelId="{68038992-BEFB-4226-9E5F-AAA674BC4626}" type="presParOf" srcId="{EC234AD9-8509-49E5-B80C-D4CCD0A4E2E8}" destId="{13D0AB54-FA69-4F84-9D1F-0B94474CF735}" srcOrd="1" destOrd="0" presId="urn:microsoft.com/office/officeart/2005/8/layout/orgChart1"/>
    <dgm:cxn modelId="{4D529276-7AC7-47E0-B221-8E8BFAA39196}" type="presParOf" srcId="{F3E79AB2-95BD-4117-9656-F16A567ABCDE}" destId="{E67D8B92-1CAD-4A81-A5C6-7AF73AFA375F}" srcOrd="1" destOrd="0" presId="urn:microsoft.com/office/officeart/2005/8/layout/orgChart1"/>
    <dgm:cxn modelId="{E6E0AA0C-6427-43CC-8BAD-3B0C423E0F2F}" type="presParOf" srcId="{F3E79AB2-95BD-4117-9656-F16A567ABCDE}" destId="{2A9EA36C-510F-44DE-BFE6-BEB824EB3B72}" srcOrd="2" destOrd="0" presId="urn:microsoft.com/office/officeart/2005/8/layout/orgChart1"/>
    <dgm:cxn modelId="{8E90D88B-E8DA-4AC8-A910-898BEC2A166D}" type="presParOf" srcId="{55CE34C7-EB08-44CA-B0F4-FF56301CA27E}" destId="{49A07476-2649-434C-98D0-093018E15F6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3E7537-0B54-4D63-ABD3-DDFDFAB532EA}">
      <dsp:nvSpPr>
        <dsp:cNvPr id="0" name=""/>
        <dsp:cNvSpPr/>
      </dsp:nvSpPr>
      <dsp:spPr>
        <a:xfrm>
          <a:off x="5370732" y="3026287"/>
          <a:ext cx="4206390" cy="486689"/>
        </a:xfrm>
        <a:custGeom>
          <a:avLst/>
          <a:gdLst/>
          <a:ahLst/>
          <a:cxnLst/>
          <a:rect l="0" t="0" r="0" b="0"/>
          <a:pathLst>
            <a:path>
              <a:moveTo>
                <a:pt x="0" y="0"/>
              </a:moveTo>
              <a:lnTo>
                <a:pt x="0" y="243344"/>
              </a:lnTo>
              <a:lnTo>
                <a:pt x="4206390" y="243344"/>
              </a:lnTo>
              <a:lnTo>
                <a:pt x="4206390" y="486689"/>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14DCFE-65C7-4ED6-8F17-4B451EA52F2F}">
      <dsp:nvSpPr>
        <dsp:cNvPr id="0" name=""/>
        <dsp:cNvSpPr/>
      </dsp:nvSpPr>
      <dsp:spPr>
        <a:xfrm>
          <a:off x="5370732" y="3026287"/>
          <a:ext cx="1402130" cy="486689"/>
        </a:xfrm>
        <a:custGeom>
          <a:avLst/>
          <a:gdLst/>
          <a:ahLst/>
          <a:cxnLst/>
          <a:rect l="0" t="0" r="0" b="0"/>
          <a:pathLst>
            <a:path>
              <a:moveTo>
                <a:pt x="0" y="0"/>
              </a:moveTo>
              <a:lnTo>
                <a:pt x="0" y="243344"/>
              </a:lnTo>
              <a:lnTo>
                <a:pt x="1402130" y="243344"/>
              </a:lnTo>
              <a:lnTo>
                <a:pt x="1402130" y="486689"/>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444D54-5649-4DF7-AEA4-A08DD8BE6FBA}">
      <dsp:nvSpPr>
        <dsp:cNvPr id="0" name=""/>
        <dsp:cNvSpPr/>
      </dsp:nvSpPr>
      <dsp:spPr>
        <a:xfrm>
          <a:off x="3968601" y="3026287"/>
          <a:ext cx="1402130" cy="486689"/>
        </a:xfrm>
        <a:custGeom>
          <a:avLst/>
          <a:gdLst/>
          <a:ahLst/>
          <a:cxnLst/>
          <a:rect l="0" t="0" r="0" b="0"/>
          <a:pathLst>
            <a:path>
              <a:moveTo>
                <a:pt x="1402130" y="0"/>
              </a:moveTo>
              <a:lnTo>
                <a:pt x="1402130" y="243344"/>
              </a:lnTo>
              <a:lnTo>
                <a:pt x="0" y="243344"/>
              </a:lnTo>
              <a:lnTo>
                <a:pt x="0" y="486689"/>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FDBF8F-E920-41B9-9EC5-678BE5C0470A}">
      <dsp:nvSpPr>
        <dsp:cNvPr id="0" name=""/>
        <dsp:cNvSpPr/>
      </dsp:nvSpPr>
      <dsp:spPr>
        <a:xfrm>
          <a:off x="1164341" y="3026287"/>
          <a:ext cx="4206390" cy="486689"/>
        </a:xfrm>
        <a:custGeom>
          <a:avLst/>
          <a:gdLst/>
          <a:ahLst/>
          <a:cxnLst/>
          <a:rect l="0" t="0" r="0" b="0"/>
          <a:pathLst>
            <a:path>
              <a:moveTo>
                <a:pt x="4206390" y="0"/>
              </a:moveTo>
              <a:lnTo>
                <a:pt x="4206390" y="243344"/>
              </a:lnTo>
              <a:lnTo>
                <a:pt x="0" y="243344"/>
              </a:lnTo>
              <a:lnTo>
                <a:pt x="0" y="486689"/>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D59455-A07D-4CEE-A9F3-81B7D22D7686}">
      <dsp:nvSpPr>
        <dsp:cNvPr id="0" name=""/>
        <dsp:cNvSpPr/>
      </dsp:nvSpPr>
      <dsp:spPr>
        <a:xfrm>
          <a:off x="4211946" y="1867501"/>
          <a:ext cx="2317570" cy="11587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GB" sz="3200" kern="1200" dirty="0"/>
            <a:t>Computing</a:t>
          </a:r>
        </a:p>
      </dsp:txBody>
      <dsp:txXfrm>
        <a:off x="4211946" y="1867501"/>
        <a:ext cx="2317570" cy="1158785"/>
      </dsp:txXfrm>
    </dsp:sp>
    <dsp:sp modelId="{13AC4FD9-A33F-4CCB-B64B-90BC95E0B383}">
      <dsp:nvSpPr>
        <dsp:cNvPr id="0" name=""/>
        <dsp:cNvSpPr/>
      </dsp:nvSpPr>
      <dsp:spPr>
        <a:xfrm>
          <a:off x="5556" y="3512976"/>
          <a:ext cx="2317570" cy="115878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GB" sz="3200" kern="1200" dirty="0"/>
            <a:t>Digital literacy</a:t>
          </a:r>
        </a:p>
      </dsp:txBody>
      <dsp:txXfrm>
        <a:off x="5556" y="3512976"/>
        <a:ext cx="2317570" cy="1158785"/>
      </dsp:txXfrm>
    </dsp:sp>
    <dsp:sp modelId="{EB18A6EB-1D85-4103-927B-024154CA6067}">
      <dsp:nvSpPr>
        <dsp:cNvPr id="0" name=""/>
        <dsp:cNvSpPr/>
      </dsp:nvSpPr>
      <dsp:spPr>
        <a:xfrm>
          <a:off x="2809816" y="3512976"/>
          <a:ext cx="2317570" cy="115878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GB" sz="3200" kern="1200" dirty="0"/>
            <a:t>Information technology</a:t>
          </a:r>
        </a:p>
      </dsp:txBody>
      <dsp:txXfrm>
        <a:off x="2809816" y="3512976"/>
        <a:ext cx="2317570" cy="1158785"/>
      </dsp:txXfrm>
    </dsp:sp>
    <dsp:sp modelId="{F8D7B4F0-9284-46C4-A389-6785ED8F8407}">
      <dsp:nvSpPr>
        <dsp:cNvPr id="0" name=""/>
        <dsp:cNvSpPr/>
      </dsp:nvSpPr>
      <dsp:spPr>
        <a:xfrm>
          <a:off x="5614076" y="3512976"/>
          <a:ext cx="2317570" cy="115878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GB" sz="3200" kern="1200" dirty="0"/>
            <a:t>Computer Science</a:t>
          </a:r>
        </a:p>
      </dsp:txBody>
      <dsp:txXfrm>
        <a:off x="5614076" y="3512976"/>
        <a:ext cx="2317570" cy="1158785"/>
      </dsp:txXfrm>
    </dsp:sp>
    <dsp:sp modelId="{3C37E51E-4C22-43B7-B3EB-8A8FEEA81623}">
      <dsp:nvSpPr>
        <dsp:cNvPr id="0" name=""/>
        <dsp:cNvSpPr/>
      </dsp:nvSpPr>
      <dsp:spPr>
        <a:xfrm>
          <a:off x="8418337" y="3512976"/>
          <a:ext cx="2317570" cy="115878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GB" sz="3200" kern="1200" dirty="0"/>
            <a:t>Networking (KS2 Only)</a:t>
          </a:r>
        </a:p>
      </dsp:txBody>
      <dsp:txXfrm>
        <a:off x="8418337" y="3512976"/>
        <a:ext cx="2317570" cy="115878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D306854A-0D5F-4824-A428-0A9EAFDC952C}" type="datetimeFigureOut">
              <a:rPr lang="en-GB" smtClean="0"/>
              <a:t>25/04/2023</a:t>
            </a:fld>
            <a:endParaRPr lang="en-GB"/>
          </a:p>
        </p:txBody>
      </p:sp>
      <p:sp>
        <p:nvSpPr>
          <p:cNvPr id="5" name="Footer Placeholder 4"/>
          <p:cNvSpPr>
            <a:spLocks noGrp="1"/>
          </p:cNvSpPr>
          <p:nvPr>
            <p:ph type="ftr" sz="quarter" idx="11"/>
          </p:nvPr>
        </p:nvSpPr>
        <p:spPr>
          <a:xfrm>
            <a:off x="1371600" y="4323845"/>
            <a:ext cx="6400800" cy="365125"/>
          </a:xfrm>
        </p:spPr>
        <p:txBody>
          <a:bodyPr/>
          <a:lstStyle/>
          <a:p>
            <a:endParaRPr lang="en-GB"/>
          </a:p>
        </p:txBody>
      </p:sp>
      <p:sp>
        <p:nvSpPr>
          <p:cNvPr id="6" name="Slide Number Placeholder 5"/>
          <p:cNvSpPr>
            <a:spLocks noGrp="1"/>
          </p:cNvSpPr>
          <p:nvPr>
            <p:ph type="sldNum" sz="quarter" idx="12"/>
          </p:nvPr>
        </p:nvSpPr>
        <p:spPr>
          <a:xfrm>
            <a:off x="8077200" y="1430866"/>
            <a:ext cx="2743200" cy="365125"/>
          </a:xfrm>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2382981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6854A-0D5F-4824-A428-0A9EAFDC952C}"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908260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D306854A-0D5F-4824-A428-0A9EAFDC952C}" type="datetimeFigureOut">
              <a:rPr lang="en-GB" smtClean="0"/>
              <a:t>25/04/2023</a:t>
            </a:fld>
            <a:endParaRPr lang="en-GB"/>
          </a:p>
        </p:txBody>
      </p:sp>
      <p:sp>
        <p:nvSpPr>
          <p:cNvPr id="5" name="Footer Placeholder 4"/>
          <p:cNvSpPr>
            <a:spLocks noGrp="1"/>
          </p:cNvSpPr>
          <p:nvPr>
            <p:ph type="ftr" sz="quarter" idx="11"/>
          </p:nvPr>
        </p:nvSpPr>
        <p:spPr>
          <a:xfrm>
            <a:off x="685800" y="381001"/>
            <a:ext cx="6991492" cy="36406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1475901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06854A-0D5F-4824-A428-0A9EAFDC952C}" type="datetimeFigureOut">
              <a:rPr lang="en-GB" smtClean="0"/>
              <a:t>25/04/2023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2227718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06854A-0D5F-4824-A428-0A9EAFDC952C}" type="datetimeFigureOut">
              <a:rPr lang="en-GB" smtClean="0"/>
              <a:t>25/04/2023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2251000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06854A-0D5F-4824-A428-0A9EAFDC952C}" type="datetimeFigureOut">
              <a:rPr lang="en-GB" smtClean="0"/>
              <a:t>25/04/2023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703195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06854A-0D5F-4824-A428-0A9EAFDC952C}" type="datetimeFigureOut">
              <a:rPr lang="en-GB" smtClean="0"/>
              <a:t>25/04/2023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1029093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306854A-0D5F-4824-A428-0A9EAFDC952C}" type="datetimeFigureOut">
              <a:rPr lang="en-GB" smtClean="0"/>
              <a:t>25/04/2023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3342123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306854A-0D5F-4824-A428-0A9EAFDC952C}" type="datetimeFigureOut">
              <a:rPr lang="en-GB" smtClean="0"/>
              <a:t>25/04/2023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1185856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306854A-0D5F-4824-A428-0A9EAFDC952C}" type="datetimeFigureOut">
              <a:rPr lang="en-GB" smtClean="0"/>
              <a:t>25/04/2023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2063518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D306854A-0D5F-4824-A428-0A9EAFDC952C}" type="datetimeFigureOut">
              <a:rPr lang="en-GB" smtClean="0"/>
              <a:t>25/04/2023</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2263544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D306854A-0D5F-4824-A428-0A9EAFDC952C}" type="datetimeFigureOut">
              <a:rPr lang="en-GB" smtClean="0"/>
              <a:t>25/04/2023</a:t>
            </a:fld>
            <a:endParaRPr lang="en-GB"/>
          </a:p>
        </p:txBody>
      </p:sp>
      <p:sp>
        <p:nvSpPr>
          <p:cNvPr id="6" name="Footer Placeholder 5"/>
          <p:cNvSpPr>
            <a:spLocks noGrp="1"/>
          </p:cNvSpPr>
          <p:nvPr>
            <p:ph type="ftr" sz="quarter" idx="11"/>
          </p:nvPr>
        </p:nvSpPr>
        <p:spPr>
          <a:xfrm>
            <a:off x="685800" y="379941"/>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54EAA230-BA7C-4002-975D-D765D54777B2}" type="slidenum">
              <a:rPr lang="en-GB" smtClean="0"/>
              <a:t>‹#›</a:t>
            </a:fld>
            <a:endParaRPr lang="en-GB"/>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40571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D306854A-0D5F-4824-A428-0A9EAFDC952C}" type="datetimeFigureOut">
              <a:rPr lang="en-GB" smtClean="0"/>
              <a:t>25/04/2023</a:t>
            </a:fld>
            <a:endParaRPr lang="en-GB"/>
          </a:p>
        </p:txBody>
      </p:sp>
      <p:sp>
        <p:nvSpPr>
          <p:cNvPr id="6" name="Footer Placeholder 5"/>
          <p:cNvSpPr>
            <a:spLocks noGrp="1"/>
          </p:cNvSpPr>
          <p:nvPr>
            <p:ph type="ftr" sz="quarter" idx="11"/>
          </p:nvPr>
        </p:nvSpPr>
        <p:spPr>
          <a:xfrm>
            <a:off x="685800" y="378883"/>
            <a:ext cx="6991492" cy="365125"/>
          </a:xfrm>
        </p:spPr>
        <p:txBody>
          <a:bodyPr/>
          <a:lstStyle/>
          <a:p>
            <a:endParaRPr lang="en-GB"/>
          </a:p>
        </p:txBody>
      </p:sp>
      <p:sp>
        <p:nvSpPr>
          <p:cNvPr id="7" name="Slide Number Placeholder 6"/>
          <p:cNvSpPr>
            <a:spLocks noGrp="1"/>
          </p:cNvSpPr>
          <p:nvPr>
            <p:ph type="sldNum" sz="quarter" idx="12"/>
          </p:nvPr>
        </p:nvSpPr>
        <p:spPr>
          <a:xfrm>
            <a:off x="10862452" y="381000"/>
            <a:ext cx="643748" cy="365125"/>
          </a:xfrm>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2561841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306854A-0D5F-4824-A428-0A9EAFDC952C}" type="datetimeFigureOut">
              <a:rPr lang="en-GB" smtClean="0"/>
              <a:t>25/04/2023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490408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306854A-0D5F-4824-A428-0A9EAFDC952C}" type="datetimeFigureOut">
              <a:rPr lang="en-GB" smtClean="0"/>
              <a:t>25/04/2023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410589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6854A-0D5F-4824-A428-0A9EAFDC952C}" type="datetimeFigureOut">
              <a:rPr lang="en-GB" smtClean="0"/>
              <a:t>25/04/2023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1890869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D306854A-0D5F-4824-A428-0A9EAFDC952C}" type="datetimeFigureOut">
              <a:rPr lang="en-GB" smtClean="0"/>
              <a:t>25/04/2023</a:t>
            </a:fld>
            <a:endParaRPr lang="en-GB"/>
          </a:p>
        </p:txBody>
      </p:sp>
      <p:sp>
        <p:nvSpPr>
          <p:cNvPr id="5" name="Footer Placeholder 4"/>
          <p:cNvSpPr>
            <a:spLocks noGrp="1"/>
          </p:cNvSpPr>
          <p:nvPr>
            <p:ph type="ftr" sz="quarter" idx="11"/>
          </p:nvPr>
        </p:nvSpPr>
        <p:spPr>
          <a:xfrm>
            <a:off x="685800" y="381000"/>
            <a:ext cx="6991492" cy="365125"/>
          </a:xfrm>
        </p:spPr>
        <p:txBody>
          <a:bodyPr/>
          <a:lstStyle/>
          <a:p>
            <a:endParaRPr lang="en-GB"/>
          </a:p>
        </p:txBody>
      </p:sp>
      <p:sp>
        <p:nvSpPr>
          <p:cNvPr id="6" name="Slide Number Placeholder 5"/>
          <p:cNvSpPr>
            <a:spLocks noGrp="1"/>
          </p:cNvSpPr>
          <p:nvPr>
            <p:ph type="sldNum" sz="quarter" idx="12"/>
          </p:nvPr>
        </p:nvSpPr>
        <p:spPr>
          <a:xfrm>
            <a:off x="10862452" y="381000"/>
            <a:ext cx="643748" cy="365125"/>
          </a:xfrm>
        </p:spPr>
        <p:txBody>
          <a:bodyPr/>
          <a:lstStyle/>
          <a:p>
            <a:fld id="{54EAA230-BA7C-4002-975D-D765D54777B2}" type="slidenum">
              <a:rPr lang="en-GB" smtClean="0"/>
              <a:t>‹#›</a:t>
            </a:fld>
            <a:endParaRPr lang="en-GB"/>
          </a:p>
        </p:txBody>
      </p:sp>
    </p:spTree>
    <p:extLst>
      <p:ext uri="{BB962C8B-B14F-4D97-AF65-F5344CB8AC3E}">
        <p14:creationId xmlns:p14="http://schemas.microsoft.com/office/powerpoint/2010/main" val="2170468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306854A-0D5F-4824-A428-0A9EAFDC952C}" type="datetimeFigureOut">
              <a:rPr lang="en-GB" smtClean="0"/>
              <a:t>25/04/2023</a:t>
            </a:fld>
            <a:endParaRPr lang="en-GB"/>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4EAA230-BA7C-4002-975D-D765D54777B2}" type="slidenum">
              <a:rPr lang="en-GB" smtClean="0"/>
              <a:t>‹#›</a:t>
            </a:fld>
            <a:endParaRPr lang="en-GB"/>
          </a:p>
        </p:txBody>
      </p:sp>
    </p:spTree>
    <p:extLst>
      <p:ext uri="{BB962C8B-B14F-4D97-AF65-F5344CB8AC3E}">
        <p14:creationId xmlns:p14="http://schemas.microsoft.com/office/powerpoint/2010/main" val="129615235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projects.raspberrypi.org/en/codeclub" TargetMode="External"/><Relationship Id="rId2" Type="http://schemas.openxmlformats.org/officeDocument/2006/relationships/hyperlink" Target="https://www.barefootcomputing.org/homelearnin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annielennardprimary.co.uk/Class-information/Home-Learning-Autumn-Term-2020-1/Computing" TargetMode="Externa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E52AE-70C2-44BB-BD5F-55442C96C835}"/>
              </a:ext>
            </a:extLst>
          </p:cNvPr>
          <p:cNvSpPr>
            <a:spLocks noGrp="1"/>
          </p:cNvSpPr>
          <p:nvPr>
            <p:ph type="ctrTitle"/>
          </p:nvPr>
        </p:nvSpPr>
        <p:spPr/>
        <p:txBody>
          <a:bodyPr/>
          <a:lstStyle/>
          <a:p>
            <a:r>
              <a:rPr lang="en-GB" dirty="0"/>
              <a:t>Computing at Annie Lennard</a:t>
            </a:r>
          </a:p>
        </p:txBody>
      </p:sp>
      <p:sp>
        <p:nvSpPr>
          <p:cNvPr id="3" name="Subtitle 2">
            <a:extLst>
              <a:ext uri="{FF2B5EF4-FFF2-40B4-BE49-F238E27FC236}">
                <a16:creationId xmlns:a16="http://schemas.microsoft.com/office/drawing/2014/main" id="{400A7078-46B4-40E5-BF2F-38937D3A6730}"/>
              </a:ext>
            </a:extLst>
          </p:cNvPr>
          <p:cNvSpPr>
            <a:spLocks noGrp="1"/>
          </p:cNvSpPr>
          <p:nvPr>
            <p:ph type="subTitle" idx="1"/>
          </p:nvPr>
        </p:nvSpPr>
        <p:spPr>
          <a:xfrm>
            <a:off x="1371600" y="3632201"/>
            <a:ext cx="9448800" cy="1066408"/>
          </a:xfrm>
        </p:spPr>
        <p:txBody>
          <a:bodyPr>
            <a:normAutofit fontScale="92500" lnSpcReduction="10000"/>
          </a:bodyPr>
          <a:lstStyle/>
          <a:p>
            <a:r>
              <a:rPr lang="en-GB" dirty="0"/>
              <a:t>Parent Workshop</a:t>
            </a:r>
          </a:p>
          <a:p>
            <a:r>
              <a:rPr lang="en-GB" dirty="0"/>
              <a:t>Mr Smith</a:t>
            </a:r>
          </a:p>
          <a:p>
            <a:r>
              <a:rPr lang="en-GB" dirty="0"/>
              <a:t>26.04.2023</a:t>
            </a:r>
          </a:p>
        </p:txBody>
      </p:sp>
    </p:spTree>
    <p:extLst>
      <p:ext uri="{BB962C8B-B14F-4D97-AF65-F5344CB8AC3E}">
        <p14:creationId xmlns:p14="http://schemas.microsoft.com/office/powerpoint/2010/main" val="3868143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35422-9F7E-41A8-806C-22F320B9438E}"/>
              </a:ext>
            </a:extLst>
          </p:cNvPr>
          <p:cNvSpPr>
            <a:spLocks noGrp="1"/>
          </p:cNvSpPr>
          <p:nvPr>
            <p:ph type="title"/>
          </p:nvPr>
        </p:nvSpPr>
        <p:spPr/>
        <p:txBody>
          <a:bodyPr/>
          <a:lstStyle/>
          <a:p>
            <a:r>
              <a:rPr lang="en-GB" dirty="0"/>
              <a:t>Why we teach computing</a:t>
            </a:r>
          </a:p>
        </p:txBody>
      </p:sp>
      <p:sp>
        <p:nvSpPr>
          <p:cNvPr id="3" name="Content Placeholder 2">
            <a:extLst>
              <a:ext uri="{FF2B5EF4-FFF2-40B4-BE49-F238E27FC236}">
                <a16:creationId xmlns:a16="http://schemas.microsoft.com/office/drawing/2014/main" id="{2483805D-F9B3-400B-8B04-FF8B6E3904A2}"/>
              </a:ext>
            </a:extLst>
          </p:cNvPr>
          <p:cNvSpPr>
            <a:spLocks noGrp="1"/>
          </p:cNvSpPr>
          <p:nvPr>
            <p:ph idx="1"/>
          </p:nvPr>
        </p:nvSpPr>
        <p:spPr/>
        <p:txBody>
          <a:bodyPr/>
          <a:lstStyle/>
          <a:p>
            <a:r>
              <a:rPr lang="en-GB" dirty="0"/>
              <a:t>Computers are at the centre of our lives. </a:t>
            </a:r>
          </a:p>
          <a:p>
            <a:r>
              <a:rPr lang="en-GB" dirty="0"/>
              <a:t>How many devices in your house now include computers?</a:t>
            </a:r>
          </a:p>
          <a:p>
            <a:r>
              <a:rPr lang="en-GB" dirty="0"/>
              <a:t>Computer science is a critically important, influential, and growing, part of the UK (and world) economy. People with relevant skills are highly sought after, and are in short supply. </a:t>
            </a:r>
          </a:p>
          <a:p>
            <a:r>
              <a:rPr lang="en-GB" dirty="0"/>
              <a:t>In response to these challenges, the computing curriculum changed in 2014 from a curriculum focussed on ‘ICT skills’ to a more rigorous curriculum focussed on computer science / coding.</a:t>
            </a:r>
          </a:p>
        </p:txBody>
      </p:sp>
    </p:spTree>
    <p:extLst>
      <p:ext uri="{BB962C8B-B14F-4D97-AF65-F5344CB8AC3E}">
        <p14:creationId xmlns:p14="http://schemas.microsoft.com/office/powerpoint/2010/main" val="3024538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D674B-ED1C-4443-BC01-F909FF74EC4A}"/>
              </a:ext>
            </a:extLst>
          </p:cNvPr>
          <p:cNvSpPr>
            <a:spLocks noGrp="1"/>
          </p:cNvSpPr>
          <p:nvPr>
            <p:ph type="title"/>
          </p:nvPr>
        </p:nvSpPr>
        <p:spPr/>
        <p:txBody>
          <a:bodyPr/>
          <a:lstStyle/>
          <a:p>
            <a:r>
              <a:rPr lang="en-GB" dirty="0"/>
              <a:t>But more importantly…</a:t>
            </a:r>
          </a:p>
        </p:txBody>
      </p:sp>
      <p:sp>
        <p:nvSpPr>
          <p:cNvPr id="3" name="Content Placeholder 2">
            <a:extLst>
              <a:ext uri="{FF2B5EF4-FFF2-40B4-BE49-F238E27FC236}">
                <a16:creationId xmlns:a16="http://schemas.microsoft.com/office/drawing/2014/main" id="{2E5BB3E2-CD0E-4F8C-8FA8-43F111C3D4E9}"/>
              </a:ext>
            </a:extLst>
          </p:cNvPr>
          <p:cNvSpPr>
            <a:spLocks noGrp="1"/>
          </p:cNvSpPr>
          <p:nvPr>
            <p:ph idx="1"/>
          </p:nvPr>
        </p:nvSpPr>
        <p:spPr/>
        <p:txBody>
          <a:bodyPr>
            <a:normAutofit/>
          </a:bodyPr>
          <a:lstStyle/>
          <a:p>
            <a:pPr marL="0" indent="0" algn="ctr">
              <a:buNone/>
            </a:pPr>
            <a:r>
              <a:rPr lang="en-GB" sz="3600" dirty="0"/>
              <a:t>Computing encourages problem-solving, creative thinking, teamwork, resilience …</a:t>
            </a:r>
          </a:p>
          <a:p>
            <a:pPr marL="0" indent="0" algn="ctr">
              <a:buNone/>
            </a:pPr>
            <a:r>
              <a:rPr lang="en-GB" sz="3600" dirty="0"/>
              <a:t> </a:t>
            </a:r>
          </a:p>
          <a:p>
            <a:pPr marL="0" indent="0" algn="ctr">
              <a:buNone/>
            </a:pPr>
            <a:r>
              <a:rPr lang="en-GB" sz="3600" dirty="0"/>
              <a:t>… and computing is fun!</a:t>
            </a:r>
          </a:p>
        </p:txBody>
      </p:sp>
    </p:spTree>
    <p:extLst>
      <p:ext uri="{BB962C8B-B14F-4D97-AF65-F5344CB8AC3E}">
        <p14:creationId xmlns:p14="http://schemas.microsoft.com/office/powerpoint/2010/main" val="2946130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3BFB03-F1E8-483F-80F7-10C9F9861777}"/>
              </a:ext>
            </a:extLst>
          </p:cNvPr>
          <p:cNvPicPr>
            <a:picLocks noChangeAspect="1"/>
          </p:cNvPicPr>
          <p:nvPr/>
        </p:nvPicPr>
        <p:blipFill>
          <a:blip r:embed="rId2"/>
          <a:stretch>
            <a:fillRect/>
          </a:stretch>
        </p:blipFill>
        <p:spPr>
          <a:xfrm>
            <a:off x="1280845" y="786537"/>
            <a:ext cx="9630310" cy="5284926"/>
          </a:xfrm>
          <a:prstGeom prst="rect">
            <a:avLst/>
          </a:prstGeom>
        </p:spPr>
      </p:pic>
    </p:spTree>
    <p:extLst>
      <p:ext uri="{BB962C8B-B14F-4D97-AF65-F5344CB8AC3E}">
        <p14:creationId xmlns:p14="http://schemas.microsoft.com/office/powerpoint/2010/main" val="2908938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74002-9BE0-440D-834F-56E204FBE715}"/>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2728DADD-A42B-4555-A7EF-7E85151D344A}"/>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D4AC247A-5A70-4058-A231-79303B38C2E0}"/>
              </a:ext>
            </a:extLst>
          </p:cNvPr>
          <p:cNvPicPr>
            <a:picLocks noChangeAspect="1"/>
          </p:cNvPicPr>
          <p:nvPr/>
        </p:nvPicPr>
        <p:blipFill>
          <a:blip r:embed="rId2"/>
          <a:stretch>
            <a:fillRect/>
          </a:stretch>
        </p:blipFill>
        <p:spPr>
          <a:xfrm>
            <a:off x="1475961" y="1685717"/>
            <a:ext cx="9240078" cy="4275260"/>
          </a:xfrm>
          <a:prstGeom prst="rect">
            <a:avLst/>
          </a:prstGeom>
        </p:spPr>
      </p:pic>
    </p:spTree>
    <p:extLst>
      <p:ext uri="{BB962C8B-B14F-4D97-AF65-F5344CB8AC3E}">
        <p14:creationId xmlns:p14="http://schemas.microsoft.com/office/powerpoint/2010/main" val="3218530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89581-C1D4-43BE-B0D5-C84B31478559}"/>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32391FF-26B7-4A70-B4CC-88057C5161B1}"/>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E6BD7C3D-5F74-4999-A958-B0E849FACD5E}"/>
              </a:ext>
            </a:extLst>
          </p:cNvPr>
          <p:cNvPicPr>
            <a:picLocks noChangeAspect="1"/>
          </p:cNvPicPr>
          <p:nvPr/>
        </p:nvPicPr>
        <p:blipFill>
          <a:blip r:embed="rId2"/>
          <a:stretch>
            <a:fillRect/>
          </a:stretch>
        </p:blipFill>
        <p:spPr>
          <a:xfrm>
            <a:off x="2292349" y="1487674"/>
            <a:ext cx="7371417" cy="4378325"/>
          </a:xfrm>
          <a:prstGeom prst="rect">
            <a:avLst/>
          </a:prstGeom>
        </p:spPr>
      </p:pic>
    </p:spTree>
    <p:extLst>
      <p:ext uri="{BB962C8B-B14F-4D97-AF65-F5344CB8AC3E}">
        <p14:creationId xmlns:p14="http://schemas.microsoft.com/office/powerpoint/2010/main" val="2654836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74AF9-B824-4482-A08C-53EC25437A3F}"/>
              </a:ext>
            </a:extLst>
          </p:cNvPr>
          <p:cNvSpPr>
            <a:spLocks noGrp="1"/>
          </p:cNvSpPr>
          <p:nvPr>
            <p:ph type="title"/>
          </p:nvPr>
        </p:nvSpPr>
        <p:spPr>
          <a:xfrm>
            <a:off x="1533379" y="764373"/>
            <a:ext cx="9972822" cy="1293028"/>
          </a:xfrm>
        </p:spPr>
        <p:txBody>
          <a:bodyPr/>
          <a:lstStyle/>
          <a:p>
            <a:r>
              <a:rPr lang="en-GB" dirty="0"/>
              <a:t>National Curriculum</a:t>
            </a:r>
          </a:p>
        </p:txBody>
      </p:sp>
      <p:graphicFrame>
        <p:nvGraphicFramePr>
          <p:cNvPr id="6" name="Diagram 5">
            <a:extLst>
              <a:ext uri="{FF2B5EF4-FFF2-40B4-BE49-F238E27FC236}">
                <a16:creationId xmlns:a16="http://schemas.microsoft.com/office/drawing/2014/main" id="{4FC1ADF3-0477-4455-AD7C-64C073FF645D}"/>
              </a:ext>
            </a:extLst>
          </p:cNvPr>
          <p:cNvGraphicFramePr/>
          <p:nvPr>
            <p:extLst>
              <p:ext uri="{D42A27DB-BD31-4B8C-83A1-F6EECF244321}">
                <p14:modId xmlns:p14="http://schemas.microsoft.com/office/powerpoint/2010/main" val="3736791885"/>
              </p:ext>
            </p:extLst>
          </p:nvPr>
        </p:nvGraphicFramePr>
        <p:xfrm>
          <a:off x="554893" y="142890"/>
          <a:ext cx="10741464" cy="6539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962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C59C-ADC8-466A-A1CC-6B5A3A0E9B10}"/>
              </a:ext>
            </a:extLst>
          </p:cNvPr>
          <p:cNvSpPr>
            <a:spLocks noGrp="1"/>
          </p:cNvSpPr>
          <p:nvPr>
            <p:ph type="title"/>
          </p:nvPr>
        </p:nvSpPr>
        <p:spPr/>
        <p:txBody>
          <a:bodyPr/>
          <a:lstStyle/>
          <a:p>
            <a:r>
              <a:rPr lang="en-GB" dirty="0"/>
              <a:t>The national curriculum</a:t>
            </a:r>
          </a:p>
        </p:txBody>
      </p:sp>
      <p:sp>
        <p:nvSpPr>
          <p:cNvPr id="3" name="Content Placeholder 2">
            <a:extLst>
              <a:ext uri="{FF2B5EF4-FFF2-40B4-BE49-F238E27FC236}">
                <a16:creationId xmlns:a16="http://schemas.microsoft.com/office/drawing/2014/main" id="{9E9583A5-286B-4988-87BA-DC8F779B359F}"/>
              </a:ext>
            </a:extLst>
          </p:cNvPr>
          <p:cNvSpPr>
            <a:spLocks noGrp="1"/>
          </p:cNvSpPr>
          <p:nvPr>
            <p:ph idx="1"/>
          </p:nvPr>
        </p:nvSpPr>
        <p:spPr/>
        <p:txBody>
          <a:bodyPr>
            <a:normAutofit fontScale="92500" lnSpcReduction="20000"/>
          </a:bodyPr>
          <a:lstStyle/>
          <a:p>
            <a:r>
              <a:rPr lang="en-GB" dirty="0"/>
              <a:t>The National Curriculum targets for both KS1 and KS2 can be separated into three separate strands.</a:t>
            </a:r>
          </a:p>
          <a:p>
            <a:r>
              <a:rPr lang="en-GB" b="1" dirty="0"/>
              <a:t>Information technology </a:t>
            </a:r>
            <a:r>
              <a:rPr lang="en-GB" dirty="0"/>
              <a:t>explores basic computing skills, such as word processing skills, and allow for the children to develop the skills they need to be able to understand how technology works and how they can use it for different purposes.</a:t>
            </a:r>
          </a:p>
          <a:p>
            <a:r>
              <a:rPr lang="en-GB" dirty="0"/>
              <a:t> </a:t>
            </a:r>
            <a:r>
              <a:rPr lang="en-GB" b="1" dirty="0"/>
              <a:t>Computer science and digital literacy </a:t>
            </a:r>
            <a:r>
              <a:rPr lang="en-GB" dirty="0"/>
              <a:t>is where children develop the skill of using a computer to help solve problems. This strand also covers coding in which the children will develop skills of how to write algorithms and how they can debug any errors that arise. I</a:t>
            </a:r>
          </a:p>
          <a:p>
            <a:r>
              <a:rPr lang="en-GB" dirty="0"/>
              <a:t>In KS2, this strand also includes developing an </a:t>
            </a:r>
            <a:r>
              <a:rPr lang="en-GB" b="1" dirty="0"/>
              <a:t>understanding of networks </a:t>
            </a:r>
            <a:r>
              <a:rPr lang="en-GB" dirty="0"/>
              <a:t>and how they work, such as how the internet provides multiple opportunities for communication and collaboration. Digital literacy covers online safety, ensuring children know the possible risks and are using technology safely. </a:t>
            </a:r>
          </a:p>
          <a:p>
            <a:r>
              <a:rPr lang="en-GB" dirty="0"/>
              <a:t>In EYFS, there are no explicit computing targets, however computing can link to other aspects of the EYFS curriculum.</a:t>
            </a:r>
          </a:p>
          <a:p>
            <a:endParaRPr lang="en-GB" dirty="0"/>
          </a:p>
        </p:txBody>
      </p:sp>
    </p:spTree>
    <p:extLst>
      <p:ext uri="{BB962C8B-B14F-4D97-AF65-F5344CB8AC3E}">
        <p14:creationId xmlns:p14="http://schemas.microsoft.com/office/powerpoint/2010/main" val="3946689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F30A9-3601-451D-B6BC-2D1931738EDF}"/>
              </a:ext>
            </a:extLst>
          </p:cNvPr>
          <p:cNvSpPr>
            <a:spLocks noGrp="1"/>
          </p:cNvSpPr>
          <p:nvPr>
            <p:ph type="title"/>
          </p:nvPr>
        </p:nvSpPr>
        <p:spPr/>
        <p:txBody>
          <a:bodyPr/>
          <a:lstStyle/>
          <a:p>
            <a:r>
              <a:rPr lang="en-GB" dirty="0"/>
              <a:t>How this is taught in school</a:t>
            </a:r>
          </a:p>
        </p:txBody>
      </p:sp>
      <p:sp>
        <p:nvSpPr>
          <p:cNvPr id="3" name="Content Placeholder 2">
            <a:extLst>
              <a:ext uri="{FF2B5EF4-FFF2-40B4-BE49-F238E27FC236}">
                <a16:creationId xmlns:a16="http://schemas.microsoft.com/office/drawing/2014/main" id="{F7414694-B822-4C4D-A295-0B50376B3F1F}"/>
              </a:ext>
            </a:extLst>
          </p:cNvPr>
          <p:cNvSpPr>
            <a:spLocks noGrp="1"/>
          </p:cNvSpPr>
          <p:nvPr>
            <p:ph idx="1"/>
          </p:nvPr>
        </p:nvSpPr>
        <p:spPr/>
        <p:txBody>
          <a:bodyPr>
            <a:normAutofit lnSpcReduction="10000"/>
          </a:bodyPr>
          <a:lstStyle/>
          <a:p>
            <a:r>
              <a:rPr lang="en-GB" dirty="0"/>
              <a:t>All year groups in KS1 and KS2 have a timetabled hour each week to teach the skills and knowledge required,</a:t>
            </a:r>
          </a:p>
          <a:p>
            <a:r>
              <a:rPr lang="en-GB" dirty="0"/>
              <a:t>However, this doesn’t have to always be the case. Most of the statements within the information technology stand can be covered through other subjects within the curriculum. </a:t>
            </a:r>
          </a:p>
          <a:p>
            <a:r>
              <a:rPr lang="en-GB" dirty="0"/>
              <a:t>However, it needs to be made clear that the computing lesson still has a place within the curriculum as computer science will need a more explicit teaching approach. Also, apps and or tools within various programmes will benefit from the explicit teaching before it is used across other areas of the curriculum. </a:t>
            </a:r>
          </a:p>
          <a:p>
            <a:r>
              <a:rPr lang="en-GB" dirty="0"/>
              <a:t>Computing in EYFS takes place throughout the day when opportunities become available and through planned teacher activities.</a:t>
            </a:r>
          </a:p>
        </p:txBody>
      </p:sp>
    </p:spTree>
    <p:extLst>
      <p:ext uri="{BB962C8B-B14F-4D97-AF65-F5344CB8AC3E}">
        <p14:creationId xmlns:p14="http://schemas.microsoft.com/office/powerpoint/2010/main" val="4222356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3138A-32B4-4886-8762-50B328CC0034}"/>
              </a:ext>
            </a:extLst>
          </p:cNvPr>
          <p:cNvSpPr>
            <a:spLocks noGrp="1"/>
          </p:cNvSpPr>
          <p:nvPr>
            <p:ph type="title"/>
          </p:nvPr>
        </p:nvSpPr>
        <p:spPr/>
        <p:txBody>
          <a:bodyPr/>
          <a:lstStyle/>
          <a:p>
            <a:r>
              <a:rPr lang="en-GB" dirty="0"/>
              <a:t>EYFS</a:t>
            </a:r>
          </a:p>
        </p:txBody>
      </p:sp>
      <p:pic>
        <p:nvPicPr>
          <p:cNvPr id="4" name="Picture 3">
            <a:extLst>
              <a:ext uri="{FF2B5EF4-FFF2-40B4-BE49-F238E27FC236}">
                <a16:creationId xmlns:a16="http://schemas.microsoft.com/office/drawing/2014/main" id="{B579DF25-DF62-4177-99BA-87F254B4828A}"/>
              </a:ext>
            </a:extLst>
          </p:cNvPr>
          <p:cNvPicPr>
            <a:picLocks noChangeAspect="1"/>
          </p:cNvPicPr>
          <p:nvPr/>
        </p:nvPicPr>
        <p:blipFill>
          <a:blip r:embed="rId2"/>
          <a:stretch>
            <a:fillRect/>
          </a:stretch>
        </p:blipFill>
        <p:spPr>
          <a:xfrm>
            <a:off x="514349" y="1462087"/>
            <a:ext cx="9691427" cy="5079390"/>
          </a:xfrm>
          <a:prstGeom prst="rect">
            <a:avLst/>
          </a:prstGeom>
        </p:spPr>
      </p:pic>
    </p:spTree>
    <p:extLst>
      <p:ext uri="{BB962C8B-B14F-4D97-AF65-F5344CB8AC3E}">
        <p14:creationId xmlns:p14="http://schemas.microsoft.com/office/powerpoint/2010/main" val="2372832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6CC60-950F-4473-9776-EA1A0CE916D5}"/>
              </a:ext>
            </a:extLst>
          </p:cNvPr>
          <p:cNvSpPr>
            <a:spLocks noGrp="1"/>
          </p:cNvSpPr>
          <p:nvPr>
            <p:ph type="title"/>
          </p:nvPr>
        </p:nvSpPr>
        <p:spPr/>
        <p:txBody>
          <a:bodyPr/>
          <a:lstStyle/>
          <a:p>
            <a:r>
              <a:rPr lang="en-GB" dirty="0"/>
              <a:t>Computing in early years</a:t>
            </a:r>
          </a:p>
        </p:txBody>
      </p:sp>
      <p:pic>
        <p:nvPicPr>
          <p:cNvPr id="4" name="Picture 3">
            <a:extLst>
              <a:ext uri="{FF2B5EF4-FFF2-40B4-BE49-F238E27FC236}">
                <a16:creationId xmlns:a16="http://schemas.microsoft.com/office/drawing/2014/main" id="{BB8E204E-BF8A-449A-ADA1-E2AA9C61ECD7}"/>
              </a:ext>
            </a:extLst>
          </p:cNvPr>
          <p:cNvPicPr>
            <a:picLocks noChangeAspect="1"/>
          </p:cNvPicPr>
          <p:nvPr/>
        </p:nvPicPr>
        <p:blipFill>
          <a:blip r:embed="rId2"/>
          <a:stretch>
            <a:fillRect/>
          </a:stretch>
        </p:blipFill>
        <p:spPr>
          <a:xfrm>
            <a:off x="1357312" y="1965325"/>
            <a:ext cx="8610600" cy="4073064"/>
          </a:xfrm>
          <a:prstGeom prst="rect">
            <a:avLst/>
          </a:prstGeom>
        </p:spPr>
      </p:pic>
    </p:spTree>
    <p:extLst>
      <p:ext uri="{BB962C8B-B14F-4D97-AF65-F5344CB8AC3E}">
        <p14:creationId xmlns:p14="http://schemas.microsoft.com/office/powerpoint/2010/main" val="4151176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265DC-F86E-48A8-BA4F-1D3D8435DAD8}"/>
              </a:ext>
            </a:extLst>
          </p:cNvPr>
          <p:cNvSpPr>
            <a:spLocks noGrp="1"/>
          </p:cNvSpPr>
          <p:nvPr>
            <p:ph type="title"/>
          </p:nvPr>
        </p:nvSpPr>
        <p:spPr/>
        <p:txBody>
          <a:bodyPr/>
          <a:lstStyle/>
          <a:p>
            <a:r>
              <a:rPr lang="en-GB" dirty="0"/>
              <a:t>EYFS to KS1</a:t>
            </a:r>
          </a:p>
        </p:txBody>
      </p:sp>
      <p:sp>
        <p:nvSpPr>
          <p:cNvPr id="3" name="Content Placeholder 2">
            <a:extLst>
              <a:ext uri="{FF2B5EF4-FFF2-40B4-BE49-F238E27FC236}">
                <a16:creationId xmlns:a16="http://schemas.microsoft.com/office/drawing/2014/main" id="{FCC8E8F7-3DB1-48E5-AEE3-5388DDBE3A72}"/>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DDBEEBFC-A62E-4DF9-A467-BD36F3B431B6}"/>
              </a:ext>
            </a:extLst>
          </p:cNvPr>
          <p:cNvPicPr>
            <a:picLocks noChangeAspect="1"/>
          </p:cNvPicPr>
          <p:nvPr/>
        </p:nvPicPr>
        <p:blipFill>
          <a:blip r:embed="rId2"/>
          <a:stretch>
            <a:fillRect/>
          </a:stretch>
        </p:blipFill>
        <p:spPr>
          <a:xfrm>
            <a:off x="1101382" y="2465364"/>
            <a:ext cx="9660505" cy="2387990"/>
          </a:xfrm>
          <a:prstGeom prst="rect">
            <a:avLst/>
          </a:prstGeom>
        </p:spPr>
      </p:pic>
    </p:spTree>
    <p:extLst>
      <p:ext uri="{BB962C8B-B14F-4D97-AF65-F5344CB8AC3E}">
        <p14:creationId xmlns:p14="http://schemas.microsoft.com/office/powerpoint/2010/main" val="3701921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194A0-E195-4721-B58D-E74525BCDAC7}"/>
              </a:ext>
            </a:extLst>
          </p:cNvPr>
          <p:cNvSpPr>
            <a:spLocks noGrp="1"/>
          </p:cNvSpPr>
          <p:nvPr>
            <p:ph type="title"/>
          </p:nvPr>
        </p:nvSpPr>
        <p:spPr/>
        <p:txBody>
          <a:bodyPr/>
          <a:lstStyle/>
          <a:p>
            <a:r>
              <a:rPr lang="en-GB" dirty="0"/>
              <a:t>Overview of Topics</a:t>
            </a:r>
          </a:p>
        </p:txBody>
      </p:sp>
      <p:graphicFrame>
        <p:nvGraphicFramePr>
          <p:cNvPr id="5" name="Table 4">
            <a:extLst>
              <a:ext uri="{FF2B5EF4-FFF2-40B4-BE49-F238E27FC236}">
                <a16:creationId xmlns:a16="http://schemas.microsoft.com/office/drawing/2014/main" id="{1633B761-5C60-4483-9D9D-18B6C09E9F75}"/>
              </a:ext>
            </a:extLst>
          </p:cNvPr>
          <p:cNvGraphicFramePr>
            <a:graphicFrameLocks noGrp="1"/>
          </p:cNvGraphicFramePr>
          <p:nvPr>
            <p:extLst>
              <p:ext uri="{D42A27DB-BD31-4B8C-83A1-F6EECF244321}">
                <p14:modId xmlns:p14="http://schemas.microsoft.com/office/powerpoint/2010/main" val="4022837339"/>
              </p:ext>
            </p:extLst>
          </p:nvPr>
        </p:nvGraphicFramePr>
        <p:xfrm>
          <a:off x="1619567" y="2057401"/>
          <a:ext cx="8952865" cy="4571429"/>
        </p:xfrm>
        <a:graphic>
          <a:graphicData uri="http://schemas.openxmlformats.org/drawingml/2006/table">
            <a:tbl>
              <a:tblPr firstRow="1" firstCol="1" bandRow="1">
                <a:tableStyleId>{5C22544A-7EE6-4342-B048-85BDC9FD1C3A}</a:tableStyleId>
              </a:tblPr>
              <a:tblGrid>
                <a:gridCol w="1139190">
                  <a:extLst>
                    <a:ext uri="{9D8B030D-6E8A-4147-A177-3AD203B41FA5}">
                      <a16:colId xmlns:a16="http://schemas.microsoft.com/office/drawing/2014/main" val="1558497227"/>
                    </a:ext>
                  </a:extLst>
                </a:gridCol>
                <a:gridCol w="1652270">
                  <a:extLst>
                    <a:ext uri="{9D8B030D-6E8A-4147-A177-3AD203B41FA5}">
                      <a16:colId xmlns:a16="http://schemas.microsoft.com/office/drawing/2014/main" val="200696577"/>
                    </a:ext>
                  </a:extLst>
                </a:gridCol>
                <a:gridCol w="1273810">
                  <a:extLst>
                    <a:ext uri="{9D8B030D-6E8A-4147-A177-3AD203B41FA5}">
                      <a16:colId xmlns:a16="http://schemas.microsoft.com/office/drawing/2014/main" val="1595462080"/>
                    </a:ext>
                  </a:extLst>
                </a:gridCol>
                <a:gridCol w="1194435">
                  <a:extLst>
                    <a:ext uri="{9D8B030D-6E8A-4147-A177-3AD203B41FA5}">
                      <a16:colId xmlns:a16="http://schemas.microsoft.com/office/drawing/2014/main" val="1325391860"/>
                    </a:ext>
                  </a:extLst>
                </a:gridCol>
                <a:gridCol w="1194435">
                  <a:extLst>
                    <a:ext uri="{9D8B030D-6E8A-4147-A177-3AD203B41FA5}">
                      <a16:colId xmlns:a16="http://schemas.microsoft.com/office/drawing/2014/main" val="2137410774"/>
                    </a:ext>
                  </a:extLst>
                </a:gridCol>
                <a:gridCol w="1249680">
                  <a:extLst>
                    <a:ext uri="{9D8B030D-6E8A-4147-A177-3AD203B41FA5}">
                      <a16:colId xmlns:a16="http://schemas.microsoft.com/office/drawing/2014/main" val="1241654962"/>
                    </a:ext>
                  </a:extLst>
                </a:gridCol>
                <a:gridCol w="1249045">
                  <a:extLst>
                    <a:ext uri="{9D8B030D-6E8A-4147-A177-3AD203B41FA5}">
                      <a16:colId xmlns:a16="http://schemas.microsoft.com/office/drawing/2014/main" val="1662342053"/>
                    </a:ext>
                  </a:extLst>
                </a:gridCol>
              </a:tblGrid>
              <a:tr h="182880">
                <a:tc>
                  <a:txBody>
                    <a:bodyPr/>
                    <a:lstStyle/>
                    <a:p>
                      <a:pPr algn="l">
                        <a:lnSpc>
                          <a:spcPct val="107000"/>
                        </a:lnSpc>
                        <a:spcAft>
                          <a:spcPts val="0"/>
                        </a:spcAft>
                      </a:pPr>
                      <a:r>
                        <a:rPr lang="en-GB" sz="1600" dirty="0">
                          <a:effectLst/>
                          <a:latin typeface="SassoonCRInfant" panose="00000400000000000000" pitchFamily="2" charset="0"/>
                        </a:rPr>
                        <a:t> </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600" dirty="0">
                          <a:effectLst/>
                          <a:latin typeface="SassoonCRInfant" panose="00000400000000000000" pitchFamily="2" charset="0"/>
                        </a:rPr>
                        <a:t>Autumn 1</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600" dirty="0">
                          <a:effectLst/>
                          <a:latin typeface="SassoonCRInfant" panose="00000400000000000000" pitchFamily="2" charset="0"/>
                        </a:rPr>
                        <a:t>Autumn 2</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600" dirty="0">
                          <a:effectLst/>
                          <a:latin typeface="SassoonCRInfant" panose="00000400000000000000" pitchFamily="2" charset="0"/>
                        </a:rPr>
                        <a:t>Spring 1</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600" dirty="0">
                          <a:effectLst/>
                          <a:latin typeface="SassoonCRInfant" panose="00000400000000000000" pitchFamily="2" charset="0"/>
                        </a:rPr>
                        <a:t>Spring 2</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600" dirty="0">
                          <a:effectLst/>
                          <a:latin typeface="SassoonCRInfant" panose="00000400000000000000" pitchFamily="2" charset="0"/>
                        </a:rPr>
                        <a:t>Summer 1</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600" dirty="0">
                          <a:effectLst/>
                          <a:latin typeface="SassoonCRInfant" panose="00000400000000000000" pitchFamily="2" charset="0"/>
                        </a:rPr>
                        <a:t>Summer 2</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43179793"/>
                  </a:ext>
                </a:extLst>
              </a:tr>
              <a:tr h="534035">
                <a:tc>
                  <a:txBody>
                    <a:bodyPr/>
                    <a:lstStyle/>
                    <a:p>
                      <a:pPr algn="l">
                        <a:lnSpc>
                          <a:spcPct val="107000"/>
                        </a:lnSpc>
                        <a:spcAft>
                          <a:spcPts val="0"/>
                        </a:spcAft>
                      </a:pPr>
                      <a:r>
                        <a:rPr lang="en-GB" sz="1600" dirty="0">
                          <a:effectLst/>
                          <a:latin typeface="SassoonCRInfant" panose="00000400000000000000" pitchFamily="2" charset="0"/>
                        </a:rPr>
                        <a:t>Year 1</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Word Processing/Typing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Data Handling -sorting and comparing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Media (Image) – Digital Painting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gridSpan="2">
                  <a:txBody>
                    <a:bodyPr/>
                    <a:lstStyle/>
                    <a:p>
                      <a:pPr algn="l">
                        <a:lnSpc>
                          <a:spcPct val="107000"/>
                        </a:lnSpc>
                        <a:spcAft>
                          <a:spcPts val="0"/>
                        </a:spcAft>
                      </a:pPr>
                      <a:r>
                        <a:rPr lang="en-GB" sz="1400" dirty="0">
                          <a:effectLst/>
                          <a:latin typeface="SassoonCRInfant" panose="00000400000000000000" pitchFamily="2" charset="0"/>
                        </a:rPr>
                        <a:t>Computer Science – Computational thinking/ Coding and programming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a:txBody>
                    <a:bodyPr/>
                    <a:lstStyle/>
                    <a:p>
                      <a:pPr algn="l">
                        <a:lnSpc>
                          <a:spcPct val="107000"/>
                        </a:lnSpc>
                        <a:spcAft>
                          <a:spcPts val="0"/>
                        </a:spcAft>
                      </a:pPr>
                      <a:r>
                        <a:rPr lang="en-GB" sz="1400" dirty="0">
                          <a:effectLst/>
                          <a:latin typeface="SassoonCRInfant" panose="00000400000000000000" pitchFamily="2" charset="0"/>
                        </a:rPr>
                        <a:t>Time to consolidate skills</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8194390"/>
                  </a:ext>
                </a:extLst>
              </a:tr>
              <a:tr h="518795">
                <a:tc>
                  <a:txBody>
                    <a:bodyPr/>
                    <a:lstStyle/>
                    <a:p>
                      <a:pPr algn="l">
                        <a:lnSpc>
                          <a:spcPct val="107000"/>
                        </a:lnSpc>
                        <a:spcAft>
                          <a:spcPts val="0"/>
                        </a:spcAft>
                      </a:pPr>
                      <a:r>
                        <a:rPr lang="en-GB" sz="1600" dirty="0">
                          <a:effectLst/>
                          <a:latin typeface="SassoonCRInfant" panose="00000400000000000000" pitchFamily="2" charset="0"/>
                        </a:rPr>
                        <a:t>Year 2</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Word Processing/Typing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Data Handling - Pictograms</a:t>
                      </a:r>
                      <a:endParaRPr lang="en-GB" sz="1200" dirty="0">
                        <a:effectLst/>
                        <a:latin typeface="SassoonCRInfant" panose="00000400000000000000" pitchFamily="2" charset="0"/>
                      </a:endParaRPr>
                    </a:p>
                    <a:p>
                      <a:pPr algn="l">
                        <a:lnSpc>
                          <a:spcPct val="107000"/>
                        </a:lnSpc>
                        <a:spcAft>
                          <a:spcPts val="0"/>
                        </a:spcAft>
                      </a:pPr>
                      <a:r>
                        <a:rPr lang="en-GB" sz="1400" dirty="0">
                          <a:effectLst/>
                          <a:latin typeface="SassoonCRInfant" panose="00000400000000000000" pitchFamily="2" charset="0"/>
                        </a:rPr>
                        <a:t> </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Media (Image) - Photography</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gridSpan="2">
                  <a:txBody>
                    <a:bodyPr/>
                    <a:lstStyle/>
                    <a:p>
                      <a:pPr algn="l">
                        <a:lnSpc>
                          <a:spcPct val="107000"/>
                        </a:lnSpc>
                        <a:spcAft>
                          <a:spcPts val="0"/>
                        </a:spcAft>
                      </a:pPr>
                      <a:r>
                        <a:rPr lang="en-GB" sz="1400" dirty="0">
                          <a:effectLst/>
                          <a:latin typeface="SassoonCRInfant" panose="00000400000000000000" pitchFamily="2" charset="0"/>
                        </a:rPr>
                        <a:t>Computer Science – Computational thinking/ Coding and programming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a:txBody>
                    <a:bodyPr/>
                    <a:lstStyle/>
                    <a:p>
                      <a:pPr algn="l">
                        <a:lnSpc>
                          <a:spcPct val="107000"/>
                        </a:lnSpc>
                        <a:spcAft>
                          <a:spcPts val="0"/>
                        </a:spcAft>
                      </a:pPr>
                      <a:r>
                        <a:rPr lang="en-GB" sz="1400" dirty="0">
                          <a:effectLst/>
                          <a:latin typeface="SassoonCRInfant" panose="00000400000000000000" pitchFamily="2" charset="0"/>
                        </a:rPr>
                        <a:t>Media (Sound and Video) – Creating Music</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92562372"/>
                  </a:ext>
                </a:extLst>
              </a:tr>
              <a:tr h="534035">
                <a:tc>
                  <a:txBody>
                    <a:bodyPr/>
                    <a:lstStyle/>
                    <a:p>
                      <a:pPr algn="l">
                        <a:lnSpc>
                          <a:spcPct val="107000"/>
                        </a:lnSpc>
                        <a:spcAft>
                          <a:spcPts val="0"/>
                        </a:spcAft>
                      </a:pPr>
                      <a:r>
                        <a:rPr lang="en-GB" sz="1600" dirty="0">
                          <a:effectLst/>
                          <a:latin typeface="SassoonCRInfant" panose="00000400000000000000" pitchFamily="2" charset="0"/>
                        </a:rPr>
                        <a:t>Year 3</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Word Processing/Typing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Data Handling – Branching Database</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Media (Sound and Video) - Animation</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gridSpan="2">
                  <a:txBody>
                    <a:bodyPr/>
                    <a:lstStyle/>
                    <a:p>
                      <a:pPr algn="l">
                        <a:lnSpc>
                          <a:spcPct val="107000"/>
                        </a:lnSpc>
                        <a:spcAft>
                          <a:spcPts val="0"/>
                        </a:spcAft>
                      </a:pPr>
                      <a:r>
                        <a:rPr lang="en-GB" sz="1400" dirty="0">
                          <a:effectLst/>
                          <a:latin typeface="SassoonCRInfant" panose="00000400000000000000" pitchFamily="2" charset="0"/>
                        </a:rPr>
                        <a:t>Computer Science – Computational thinking/ Coding and programming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a:txBody>
                    <a:bodyPr/>
                    <a:lstStyle/>
                    <a:p>
                      <a:pPr algn="l">
                        <a:lnSpc>
                          <a:spcPct val="107000"/>
                        </a:lnSpc>
                        <a:spcAft>
                          <a:spcPts val="0"/>
                        </a:spcAft>
                      </a:pPr>
                      <a:r>
                        <a:rPr lang="en-GB" sz="1400" dirty="0">
                          <a:effectLst/>
                          <a:latin typeface="SassoonCRInfant" panose="00000400000000000000" pitchFamily="2" charset="0"/>
                        </a:rPr>
                        <a:t>Networks </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7575068"/>
                  </a:ext>
                </a:extLst>
              </a:tr>
              <a:tr h="534035">
                <a:tc>
                  <a:txBody>
                    <a:bodyPr/>
                    <a:lstStyle/>
                    <a:p>
                      <a:pPr algn="l">
                        <a:lnSpc>
                          <a:spcPct val="107000"/>
                        </a:lnSpc>
                        <a:spcAft>
                          <a:spcPts val="0"/>
                        </a:spcAft>
                      </a:pPr>
                      <a:r>
                        <a:rPr lang="en-GB" sz="1600" dirty="0">
                          <a:effectLst/>
                          <a:latin typeface="SassoonCRInfant" panose="00000400000000000000" pitchFamily="2" charset="0"/>
                        </a:rPr>
                        <a:t>Year 4</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Word Processing/Typing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Media (Image) – Editing and altering images</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Media (Sound and Video) -Audio</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gridSpan="2">
                  <a:txBody>
                    <a:bodyPr/>
                    <a:lstStyle/>
                    <a:p>
                      <a:pPr algn="l">
                        <a:lnSpc>
                          <a:spcPct val="107000"/>
                        </a:lnSpc>
                        <a:spcAft>
                          <a:spcPts val="0"/>
                        </a:spcAft>
                      </a:pPr>
                      <a:r>
                        <a:rPr lang="en-GB" sz="1400" dirty="0">
                          <a:effectLst/>
                          <a:latin typeface="SassoonCRInfant" panose="00000400000000000000" pitchFamily="2" charset="0"/>
                        </a:rPr>
                        <a:t>Computer Science – Computational thinking/ Coding and programming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a:txBody>
                    <a:bodyPr/>
                    <a:lstStyle/>
                    <a:p>
                      <a:pPr algn="l">
                        <a:lnSpc>
                          <a:spcPct val="107000"/>
                        </a:lnSpc>
                        <a:spcAft>
                          <a:spcPts val="0"/>
                        </a:spcAft>
                      </a:pPr>
                      <a:r>
                        <a:rPr lang="en-GB" sz="1400" dirty="0">
                          <a:effectLst/>
                          <a:latin typeface="SassoonCRInfant" panose="00000400000000000000" pitchFamily="2" charset="0"/>
                        </a:rPr>
                        <a:t>Networks</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8644094"/>
                  </a:ext>
                </a:extLst>
              </a:tr>
              <a:tr h="518795">
                <a:tc>
                  <a:txBody>
                    <a:bodyPr/>
                    <a:lstStyle/>
                    <a:p>
                      <a:pPr algn="l">
                        <a:lnSpc>
                          <a:spcPct val="107000"/>
                        </a:lnSpc>
                        <a:spcAft>
                          <a:spcPts val="0"/>
                        </a:spcAft>
                      </a:pPr>
                      <a:r>
                        <a:rPr lang="en-GB" sz="1600" dirty="0">
                          <a:effectLst/>
                          <a:latin typeface="SassoonCRInfant" panose="00000400000000000000" pitchFamily="2" charset="0"/>
                        </a:rPr>
                        <a:t>Year 5</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Word Processing/Typing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Data Handling - databases</a:t>
                      </a:r>
                      <a:endParaRPr lang="en-GB" sz="1200" dirty="0">
                        <a:effectLst/>
                        <a:latin typeface="SassoonCRInfant" panose="00000400000000000000" pitchFamily="2" charset="0"/>
                      </a:endParaRPr>
                    </a:p>
                    <a:p>
                      <a:pPr algn="l">
                        <a:lnSpc>
                          <a:spcPct val="107000"/>
                        </a:lnSpc>
                        <a:spcAft>
                          <a:spcPts val="0"/>
                        </a:spcAft>
                      </a:pPr>
                      <a:r>
                        <a:rPr lang="en-GB" sz="1400" dirty="0">
                          <a:effectLst/>
                          <a:latin typeface="SassoonCRInfant" panose="00000400000000000000" pitchFamily="2" charset="0"/>
                        </a:rPr>
                        <a:t> </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Media (Sound and Video) – Video documentaries</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gridSpan="2">
                  <a:txBody>
                    <a:bodyPr/>
                    <a:lstStyle/>
                    <a:p>
                      <a:pPr algn="l">
                        <a:lnSpc>
                          <a:spcPct val="107000"/>
                        </a:lnSpc>
                        <a:spcAft>
                          <a:spcPts val="0"/>
                        </a:spcAft>
                      </a:pPr>
                      <a:r>
                        <a:rPr lang="en-GB" sz="1400" dirty="0">
                          <a:effectLst/>
                          <a:latin typeface="SassoonCRInfant" panose="00000400000000000000" pitchFamily="2" charset="0"/>
                        </a:rPr>
                        <a:t>Computer Science – Computational thinking/ Coding and programming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a:txBody>
                    <a:bodyPr/>
                    <a:lstStyle/>
                    <a:p>
                      <a:pPr algn="l">
                        <a:lnSpc>
                          <a:spcPct val="107000"/>
                        </a:lnSpc>
                        <a:spcAft>
                          <a:spcPts val="0"/>
                        </a:spcAft>
                      </a:pPr>
                      <a:r>
                        <a:rPr lang="en-GB" sz="1400" dirty="0">
                          <a:effectLst/>
                          <a:latin typeface="SassoonCRInfant" panose="00000400000000000000" pitchFamily="2" charset="0"/>
                        </a:rPr>
                        <a:t>Networks</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8953079"/>
                  </a:ext>
                </a:extLst>
              </a:tr>
              <a:tr h="534035">
                <a:tc>
                  <a:txBody>
                    <a:bodyPr/>
                    <a:lstStyle/>
                    <a:p>
                      <a:pPr algn="l">
                        <a:lnSpc>
                          <a:spcPct val="107000"/>
                        </a:lnSpc>
                        <a:spcAft>
                          <a:spcPts val="0"/>
                        </a:spcAft>
                      </a:pPr>
                      <a:r>
                        <a:rPr lang="en-GB" sz="1600" dirty="0">
                          <a:effectLst/>
                          <a:latin typeface="SassoonCRInfant" panose="00000400000000000000" pitchFamily="2" charset="0"/>
                        </a:rPr>
                        <a:t>Year 6</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Word Processing/Typing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Data Handling - Spreadsheets</a:t>
                      </a:r>
                      <a:endParaRPr lang="en-GB" sz="1200" dirty="0">
                        <a:effectLst/>
                        <a:latin typeface="SassoonCRInfant" panose="00000400000000000000" pitchFamily="2" charset="0"/>
                      </a:endParaRPr>
                    </a:p>
                    <a:p>
                      <a:pPr algn="l">
                        <a:lnSpc>
                          <a:spcPct val="107000"/>
                        </a:lnSpc>
                        <a:spcAft>
                          <a:spcPts val="0"/>
                        </a:spcAft>
                      </a:pPr>
                      <a:r>
                        <a:rPr lang="en-GB" sz="1400" dirty="0">
                          <a:effectLst/>
                          <a:latin typeface="SassoonCRInfant" panose="00000400000000000000" pitchFamily="2" charset="0"/>
                        </a:rPr>
                        <a:t> </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400" dirty="0">
                          <a:effectLst/>
                          <a:latin typeface="SassoonCRInfant" panose="00000400000000000000" pitchFamily="2" charset="0"/>
                        </a:rPr>
                        <a:t>Media (Image) – 3D modelling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gridSpan="2">
                  <a:txBody>
                    <a:bodyPr/>
                    <a:lstStyle/>
                    <a:p>
                      <a:pPr algn="l">
                        <a:lnSpc>
                          <a:spcPct val="107000"/>
                        </a:lnSpc>
                        <a:spcAft>
                          <a:spcPts val="0"/>
                        </a:spcAft>
                      </a:pPr>
                      <a:r>
                        <a:rPr lang="en-GB" sz="1400" dirty="0">
                          <a:effectLst/>
                          <a:latin typeface="SassoonCRInfant" panose="00000400000000000000" pitchFamily="2" charset="0"/>
                        </a:rPr>
                        <a:t>Computer Science – Computational thinking/ Coding and programming</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a:txBody>
                    <a:bodyPr/>
                    <a:lstStyle/>
                    <a:p>
                      <a:pPr algn="l">
                        <a:lnSpc>
                          <a:spcPct val="107000"/>
                        </a:lnSpc>
                        <a:spcAft>
                          <a:spcPts val="0"/>
                        </a:spcAft>
                      </a:pPr>
                      <a:r>
                        <a:rPr lang="en-GB" sz="1400" dirty="0">
                          <a:effectLst/>
                          <a:latin typeface="SassoonCRInfant" panose="00000400000000000000" pitchFamily="2" charset="0"/>
                        </a:rPr>
                        <a:t>Networks</a:t>
                      </a:r>
                      <a:endParaRPr lang="en-GB" sz="1200" dirty="0">
                        <a:effectLst/>
                        <a:latin typeface="SassoonCRInfant" panose="00000400000000000000"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1692169"/>
                  </a:ext>
                </a:extLst>
              </a:tr>
            </a:tbl>
          </a:graphicData>
        </a:graphic>
      </p:graphicFrame>
    </p:spTree>
    <p:extLst>
      <p:ext uri="{BB962C8B-B14F-4D97-AF65-F5344CB8AC3E}">
        <p14:creationId xmlns:p14="http://schemas.microsoft.com/office/powerpoint/2010/main" val="2746473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166AC-7622-4E6E-85A6-546C9DF759C1}"/>
              </a:ext>
            </a:extLst>
          </p:cNvPr>
          <p:cNvSpPr>
            <a:spLocks noGrp="1"/>
          </p:cNvSpPr>
          <p:nvPr>
            <p:ph type="title"/>
          </p:nvPr>
        </p:nvSpPr>
        <p:spPr>
          <a:xfrm>
            <a:off x="685800" y="901532"/>
            <a:ext cx="10820400" cy="1293028"/>
          </a:xfrm>
        </p:spPr>
        <p:txBody>
          <a:bodyPr/>
          <a:lstStyle/>
          <a:p>
            <a:r>
              <a:rPr lang="en-GB" dirty="0"/>
              <a:t>Programmes used across KS1 and KS2</a:t>
            </a:r>
          </a:p>
        </p:txBody>
      </p:sp>
      <p:pic>
        <p:nvPicPr>
          <p:cNvPr id="4" name="Picture 3">
            <a:extLst>
              <a:ext uri="{FF2B5EF4-FFF2-40B4-BE49-F238E27FC236}">
                <a16:creationId xmlns:a16="http://schemas.microsoft.com/office/drawing/2014/main" id="{51D51FF8-3478-434D-A496-03F5582897CC}"/>
              </a:ext>
            </a:extLst>
          </p:cNvPr>
          <p:cNvPicPr>
            <a:picLocks noChangeAspect="1"/>
          </p:cNvPicPr>
          <p:nvPr/>
        </p:nvPicPr>
        <p:blipFill>
          <a:blip r:embed="rId2"/>
          <a:stretch>
            <a:fillRect/>
          </a:stretch>
        </p:blipFill>
        <p:spPr>
          <a:xfrm>
            <a:off x="389720" y="1955336"/>
            <a:ext cx="3349724" cy="1857009"/>
          </a:xfrm>
          <a:prstGeom prst="rect">
            <a:avLst/>
          </a:prstGeom>
        </p:spPr>
      </p:pic>
      <p:pic>
        <p:nvPicPr>
          <p:cNvPr id="5" name="Picture 4">
            <a:extLst>
              <a:ext uri="{FF2B5EF4-FFF2-40B4-BE49-F238E27FC236}">
                <a16:creationId xmlns:a16="http://schemas.microsoft.com/office/drawing/2014/main" id="{D274D2AE-C38D-4BD8-A46C-FB79CD532477}"/>
              </a:ext>
            </a:extLst>
          </p:cNvPr>
          <p:cNvPicPr>
            <a:picLocks noChangeAspect="1"/>
          </p:cNvPicPr>
          <p:nvPr/>
        </p:nvPicPr>
        <p:blipFill>
          <a:blip r:embed="rId3"/>
          <a:stretch>
            <a:fillRect/>
          </a:stretch>
        </p:blipFill>
        <p:spPr>
          <a:xfrm>
            <a:off x="4337486" y="1968731"/>
            <a:ext cx="2644830" cy="1293028"/>
          </a:xfrm>
          <a:prstGeom prst="rect">
            <a:avLst/>
          </a:prstGeom>
        </p:spPr>
      </p:pic>
      <p:pic>
        <p:nvPicPr>
          <p:cNvPr id="6" name="Picture 5">
            <a:extLst>
              <a:ext uri="{FF2B5EF4-FFF2-40B4-BE49-F238E27FC236}">
                <a16:creationId xmlns:a16="http://schemas.microsoft.com/office/drawing/2014/main" id="{4408C0AE-0984-483B-A909-21320DD3E723}"/>
              </a:ext>
            </a:extLst>
          </p:cNvPr>
          <p:cNvPicPr>
            <a:picLocks noChangeAspect="1"/>
          </p:cNvPicPr>
          <p:nvPr/>
        </p:nvPicPr>
        <p:blipFill>
          <a:blip r:embed="rId4"/>
          <a:stretch>
            <a:fillRect/>
          </a:stretch>
        </p:blipFill>
        <p:spPr>
          <a:xfrm>
            <a:off x="7278396" y="1968731"/>
            <a:ext cx="3359847" cy="633119"/>
          </a:xfrm>
          <a:prstGeom prst="rect">
            <a:avLst/>
          </a:prstGeom>
        </p:spPr>
      </p:pic>
      <p:pic>
        <p:nvPicPr>
          <p:cNvPr id="7" name="Picture 6">
            <a:extLst>
              <a:ext uri="{FF2B5EF4-FFF2-40B4-BE49-F238E27FC236}">
                <a16:creationId xmlns:a16="http://schemas.microsoft.com/office/drawing/2014/main" id="{D7BA552F-7560-438A-82AD-54BBBDB822DC}"/>
              </a:ext>
            </a:extLst>
          </p:cNvPr>
          <p:cNvPicPr>
            <a:picLocks noChangeAspect="1"/>
          </p:cNvPicPr>
          <p:nvPr/>
        </p:nvPicPr>
        <p:blipFill>
          <a:blip r:embed="rId5"/>
          <a:stretch>
            <a:fillRect/>
          </a:stretch>
        </p:blipFill>
        <p:spPr>
          <a:xfrm>
            <a:off x="7376300" y="2833987"/>
            <a:ext cx="4197605" cy="1232382"/>
          </a:xfrm>
          <a:prstGeom prst="rect">
            <a:avLst/>
          </a:prstGeom>
        </p:spPr>
      </p:pic>
      <p:pic>
        <p:nvPicPr>
          <p:cNvPr id="8" name="Picture 7">
            <a:extLst>
              <a:ext uri="{FF2B5EF4-FFF2-40B4-BE49-F238E27FC236}">
                <a16:creationId xmlns:a16="http://schemas.microsoft.com/office/drawing/2014/main" id="{F32B7C9F-6025-4DF1-A44B-2817E741B66D}"/>
              </a:ext>
            </a:extLst>
          </p:cNvPr>
          <p:cNvPicPr>
            <a:picLocks noChangeAspect="1"/>
          </p:cNvPicPr>
          <p:nvPr/>
        </p:nvPicPr>
        <p:blipFill>
          <a:blip r:embed="rId6"/>
          <a:stretch>
            <a:fillRect/>
          </a:stretch>
        </p:blipFill>
        <p:spPr>
          <a:xfrm>
            <a:off x="9485364" y="4258648"/>
            <a:ext cx="1609725" cy="2257425"/>
          </a:xfrm>
          <a:prstGeom prst="rect">
            <a:avLst/>
          </a:prstGeom>
        </p:spPr>
      </p:pic>
      <p:pic>
        <p:nvPicPr>
          <p:cNvPr id="9" name="Picture 8">
            <a:extLst>
              <a:ext uri="{FF2B5EF4-FFF2-40B4-BE49-F238E27FC236}">
                <a16:creationId xmlns:a16="http://schemas.microsoft.com/office/drawing/2014/main" id="{2A07A9BE-D771-455A-A01A-D245EA4F3343}"/>
              </a:ext>
            </a:extLst>
          </p:cNvPr>
          <p:cNvPicPr>
            <a:picLocks noChangeAspect="1"/>
          </p:cNvPicPr>
          <p:nvPr/>
        </p:nvPicPr>
        <p:blipFill>
          <a:blip r:embed="rId7"/>
          <a:stretch>
            <a:fillRect/>
          </a:stretch>
        </p:blipFill>
        <p:spPr>
          <a:xfrm>
            <a:off x="6241983" y="4168161"/>
            <a:ext cx="2324100" cy="2438400"/>
          </a:xfrm>
          <a:prstGeom prst="rect">
            <a:avLst/>
          </a:prstGeom>
        </p:spPr>
      </p:pic>
      <p:pic>
        <p:nvPicPr>
          <p:cNvPr id="10" name="Picture 9">
            <a:extLst>
              <a:ext uri="{FF2B5EF4-FFF2-40B4-BE49-F238E27FC236}">
                <a16:creationId xmlns:a16="http://schemas.microsoft.com/office/drawing/2014/main" id="{0366CDB3-0F5C-4D91-84F2-AE9AFC9A9ADF}"/>
              </a:ext>
            </a:extLst>
          </p:cNvPr>
          <p:cNvPicPr>
            <a:picLocks noChangeAspect="1"/>
          </p:cNvPicPr>
          <p:nvPr/>
        </p:nvPicPr>
        <p:blipFill>
          <a:blip r:embed="rId8"/>
          <a:stretch>
            <a:fillRect/>
          </a:stretch>
        </p:blipFill>
        <p:spPr>
          <a:xfrm>
            <a:off x="4438034" y="3784682"/>
            <a:ext cx="1628586" cy="1757516"/>
          </a:xfrm>
          <a:prstGeom prst="rect">
            <a:avLst/>
          </a:prstGeom>
        </p:spPr>
      </p:pic>
      <p:pic>
        <p:nvPicPr>
          <p:cNvPr id="11" name="Picture 10">
            <a:extLst>
              <a:ext uri="{FF2B5EF4-FFF2-40B4-BE49-F238E27FC236}">
                <a16:creationId xmlns:a16="http://schemas.microsoft.com/office/drawing/2014/main" id="{CF26CF30-3AB9-448F-9807-B71C5DBEE6BD}"/>
              </a:ext>
            </a:extLst>
          </p:cNvPr>
          <p:cNvPicPr>
            <a:picLocks noChangeAspect="1"/>
          </p:cNvPicPr>
          <p:nvPr/>
        </p:nvPicPr>
        <p:blipFill>
          <a:blip r:embed="rId9"/>
          <a:stretch>
            <a:fillRect/>
          </a:stretch>
        </p:blipFill>
        <p:spPr>
          <a:xfrm>
            <a:off x="263271" y="4005912"/>
            <a:ext cx="3999400" cy="1315057"/>
          </a:xfrm>
          <a:prstGeom prst="rect">
            <a:avLst/>
          </a:prstGeom>
        </p:spPr>
      </p:pic>
      <p:sp>
        <p:nvSpPr>
          <p:cNvPr id="12" name="TextBox 11">
            <a:extLst>
              <a:ext uri="{FF2B5EF4-FFF2-40B4-BE49-F238E27FC236}">
                <a16:creationId xmlns:a16="http://schemas.microsoft.com/office/drawing/2014/main" id="{5062D6BD-5F4E-475A-8315-8C5F0D8E918C}"/>
              </a:ext>
            </a:extLst>
          </p:cNvPr>
          <p:cNvSpPr txBox="1"/>
          <p:nvPr/>
        </p:nvSpPr>
        <p:spPr>
          <a:xfrm>
            <a:off x="685800" y="6054408"/>
            <a:ext cx="3860352" cy="461665"/>
          </a:xfrm>
          <a:prstGeom prst="rect">
            <a:avLst/>
          </a:prstGeom>
          <a:noFill/>
        </p:spPr>
        <p:txBody>
          <a:bodyPr wrap="none" rtlCol="0">
            <a:spAutoFit/>
          </a:bodyPr>
          <a:lstStyle/>
          <a:p>
            <a:r>
              <a:rPr lang="en-GB" sz="2400" dirty="0"/>
              <a:t>And many </a:t>
            </a:r>
            <a:r>
              <a:rPr lang="en-GB" sz="2400" dirty="0" err="1"/>
              <a:t>many</a:t>
            </a:r>
            <a:r>
              <a:rPr lang="en-GB" sz="2400" dirty="0"/>
              <a:t> more…</a:t>
            </a:r>
          </a:p>
        </p:txBody>
      </p:sp>
    </p:spTree>
    <p:extLst>
      <p:ext uri="{BB962C8B-B14F-4D97-AF65-F5344CB8AC3E}">
        <p14:creationId xmlns:p14="http://schemas.microsoft.com/office/powerpoint/2010/main" val="2334244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C842-ED8D-4525-BD26-56701E0D8D13}"/>
              </a:ext>
            </a:extLst>
          </p:cNvPr>
          <p:cNvSpPr>
            <a:spLocks noGrp="1"/>
          </p:cNvSpPr>
          <p:nvPr>
            <p:ph type="title"/>
          </p:nvPr>
        </p:nvSpPr>
        <p:spPr/>
        <p:txBody>
          <a:bodyPr/>
          <a:lstStyle/>
          <a:p>
            <a:r>
              <a:rPr lang="en-GB" dirty="0"/>
              <a:t>Progression of coding skills</a:t>
            </a:r>
          </a:p>
        </p:txBody>
      </p:sp>
      <p:pic>
        <p:nvPicPr>
          <p:cNvPr id="4" name="Picture 3">
            <a:extLst>
              <a:ext uri="{FF2B5EF4-FFF2-40B4-BE49-F238E27FC236}">
                <a16:creationId xmlns:a16="http://schemas.microsoft.com/office/drawing/2014/main" id="{0733A54D-CCBD-45F2-9CB7-87EBAFA57C43}"/>
              </a:ext>
            </a:extLst>
          </p:cNvPr>
          <p:cNvPicPr>
            <a:picLocks noChangeAspect="1"/>
          </p:cNvPicPr>
          <p:nvPr/>
        </p:nvPicPr>
        <p:blipFill>
          <a:blip r:embed="rId2"/>
          <a:stretch>
            <a:fillRect/>
          </a:stretch>
        </p:blipFill>
        <p:spPr>
          <a:xfrm>
            <a:off x="2587625" y="1931987"/>
            <a:ext cx="6708775" cy="4549769"/>
          </a:xfrm>
          <a:prstGeom prst="rect">
            <a:avLst/>
          </a:prstGeom>
        </p:spPr>
      </p:pic>
      <p:sp>
        <p:nvSpPr>
          <p:cNvPr id="5" name="Speech Bubble: Rectangle with Corners Rounded 4">
            <a:extLst>
              <a:ext uri="{FF2B5EF4-FFF2-40B4-BE49-F238E27FC236}">
                <a16:creationId xmlns:a16="http://schemas.microsoft.com/office/drawing/2014/main" id="{FC1F6081-B3AB-436A-BE29-1B5E8D3194BA}"/>
              </a:ext>
            </a:extLst>
          </p:cNvPr>
          <p:cNvSpPr/>
          <p:nvPr/>
        </p:nvSpPr>
        <p:spPr>
          <a:xfrm>
            <a:off x="4592638" y="3623064"/>
            <a:ext cx="3479800" cy="1293028"/>
          </a:xfrm>
          <a:prstGeom prst="wedgeRoundRectCallout">
            <a:avLst>
              <a:gd name="adj1" fmla="val -82512"/>
              <a:gd name="adj2" fmla="val -71078"/>
              <a:gd name="adj3" fmla="val 16667"/>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Sequencing is the order of steps that a computer must take to complete a task.</a:t>
            </a:r>
          </a:p>
        </p:txBody>
      </p:sp>
      <p:sp>
        <p:nvSpPr>
          <p:cNvPr id="6" name="Speech Bubble: Rectangle with Corners Rounded 5">
            <a:extLst>
              <a:ext uri="{FF2B5EF4-FFF2-40B4-BE49-F238E27FC236}">
                <a16:creationId xmlns:a16="http://schemas.microsoft.com/office/drawing/2014/main" id="{C6649C1A-4526-416E-BC30-6707D148E501}"/>
              </a:ext>
            </a:extLst>
          </p:cNvPr>
          <p:cNvSpPr/>
          <p:nvPr/>
        </p:nvSpPr>
        <p:spPr>
          <a:xfrm>
            <a:off x="6759575" y="2176058"/>
            <a:ext cx="3479800" cy="4305698"/>
          </a:xfrm>
          <a:prstGeom prst="wedgeRoundRectCallout">
            <a:avLst>
              <a:gd name="adj1" fmla="val -98205"/>
              <a:gd name="adj2" fmla="val -24494"/>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GB" dirty="0"/>
              <a:t>Repetition is often also referred to as </a:t>
            </a:r>
            <a:r>
              <a:rPr lang="en-GB" b="1" dirty="0"/>
              <a:t>loops</a:t>
            </a:r>
            <a:r>
              <a:rPr lang="en-GB" dirty="0"/>
              <a:t>. In computer programming, repetition is the process of looping or repeating sections of a computer program.</a:t>
            </a:r>
          </a:p>
          <a:p>
            <a:pPr fontAlgn="base"/>
            <a:r>
              <a:rPr lang="en-GB" dirty="0"/>
              <a:t>There are different types of loop. The most basic is where a set of instructions is repeated a set number of times. Another type of loop repeats continuously until a certain condition is met.</a:t>
            </a:r>
          </a:p>
        </p:txBody>
      </p:sp>
      <p:sp>
        <p:nvSpPr>
          <p:cNvPr id="7" name="Speech Bubble: Rectangle with Corners Rounded 6">
            <a:extLst>
              <a:ext uri="{FF2B5EF4-FFF2-40B4-BE49-F238E27FC236}">
                <a16:creationId xmlns:a16="http://schemas.microsoft.com/office/drawing/2014/main" id="{297937C9-1140-48F3-8832-3114A31A46F8}"/>
              </a:ext>
            </a:extLst>
          </p:cNvPr>
          <p:cNvSpPr/>
          <p:nvPr/>
        </p:nvSpPr>
        <p:spPr>
          <a:xfrm>
            <a:off x="912813" y="3429000"/>
            <a:ext cx="3479800" cy="2514600"/>
          </a:xfrm>
          <a:prstGeom prst="wedgeRoundRectCallout">
            <a:avLst>
              <a:gd name="adj1" fmla="val 107999"/>
              <a:gd name="adj2" fmla="val 5592"/>
              <a:gd name="adj3" fmla="val 16667"/>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GB" dirty="0"/>
              <a:t>Selection is a decision within a computing program when the program decides to move on based on the results of events or criteria being met. </a:t>
            </a:r>
          </a:p>
        </p:txBody>
      </p:sp>
      <p:sp>
        <p:nvSpPr>
          <p:cNvPr id="8" name="Speech Bubble: Rectangle with Corners Rounded 7">
            <a:extLst>
              <a:ext uri="{FF2B5EF4-FFF2-40B4-BE49-F238E27FC236}">
                <a16:creationId xmlns:a16="http://schemas.microsoft.com/office/drawing/2014/main" id="{31835578-B7C5-4394-A3CE-2C422639934B}"/>
              </a:ext>
            </a:extLst>
          </p:cNvPr>
          <p:cNvSpPr/>
          <p:nvPr/>
        </p:nvSpPr>
        <p:spPr>
          <a:xfrm>
            <a:off x="377825" y="526257"/>
            <a:ext cx="3479800" cy="4607726"/>
          </a:xfrm>
          <a:prstGeom prst="wedgeRoundRectCallout">
            <a:avLst>
              <a:gd name="adj1" fmla="val 164203"/>
              <a:gd name="adj2" fmla="val 3605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GB" dirty="0"/>
              <a:t>A variable is a</a:t>
            </a:r>
            <a:r>
              <a:rPr lang="en-GB" b="1" dirty="0"/>
              <a:t> way of storing information in a computer program</a:t>
            </a:r>
            <a:r>
              <a:rPr lang="en-GB" dirty="0"/>
              <a:t>. Think of a variable like a container and the name of the variable as the label on the container which shows us what is inside. Variables are used in coding and programming to help coders understand, remember, and use the information in the program.</a:t>
            </a:r>
          </a:p>
        </p:txBody>
      </p:sp>
    </p:spTree>
    <p:extLst>
      <p:ext uri="{BB962C8B-B14F-4D97-AF65-F5344CB8AC3E}">
        <p14:creationId xmlns:p14="http://schemas.microsoft.com/office/powerpoint/2010/main" val="297349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8"/>
                                        </p:tgtEl>
                                      </p:cBhvr>
                                    </p:animEffect>
                                    <p:set>
                                      <p:cBhvr>
                                        <p:cTn id="4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35D92-A4B5-4B50-AB4B-29ECEA5E5829}"/>
              </a:ext>
            </a:extLst>
          </p:cNvPr>
          <p:cNvSpPr>
            <a:spLocks noGrp="1"/>
          </p:cNvSpPr>
          <p:nvPr>
            <p:ph type="title"/>
          </p:nvPr>
        </p:nvSpPr>
        <p:spPr/>
        <p:txBody>
          <a:bodyPr/>
          <a:lstStyle/>
          <a:p>
            <a:r>
              <a:rPr lang="en-GB" dirty="0"/>
              <a:t>Physical computing – Year 5 and Year 6</a:t>
            </a:r>
          </a:p>
        </p:txBody>
      </p:sp>
      <p:sp>
        <p:nvSpPr>
          <p:cNvPr id="3" name="Content Placeholder 2">
            <a:extLst>
              <a:ext uri="{FF2B5EF4-FFF2-40B4-BE49-F238E27FC236}">
                <a16:creationId xmlns:a16="http://schemas.microsoft.com/office/drawing/2014/main" id="{D103CC05-472D-4422-862C-1440140377E5}"/>
              </a:ext>
            </a:extLst>
          </p:cNvPr>
          <p:cNvSpPr>
            <a:spLocks noGrp="1"/>
          </p:cNvSpPr>
          <p:nvPr>
            <p:ph idx="1"/>
          </p:nvPr>
        </p:nvSpPr>
        <p:spPr>
          <a:xfrm>
            <a:off x="685800" y="2330609"/>
            <a:ext cx="10820400" cy="4024125"/>
          </a:xfrm>
        </p:spPr>
        <p:txBody>
          <a:bodyPr>
            <a:normAutofit lnSpcReduction="10000"/>
          </a:bodyPr>
          <a:lstStyle/>
          <a:p>
            <a:pPr algn="ctr"/>
            <a:endParaRPr lang="en-GB" dirty="0"/>
          </a:p>
          <a:p>
            <a:pPr algn="ctr"/>
            <a:r>
              <a:rPr lang="en-GB" dirty="0"/>
              <a:t>Year 1 and 2 - </a:t>
            </a:r>
            <a:r>
              <a:rPr lang="en-GB" dirty="0" err="1"/>
              <a:t>BeeBots</a:t>
            </a:r>
            <a:endParaRPr lang="en-GB" dirty="0"/>
          </a:p>
          <a:p>
            <a:pPr algn="ctr"/>
            <a:endParaRPr lang="en-GB" dirty="0"/>
          </a:p>
          <a:p>
            <a:pPr algn="ctr"/>
            <a:r>
              <a:rPr lang="en-GB" dirty="0"/>
              <a:t>Year 5 – Crumbles</a:t>
            </a:r>
          </a:p>
          <a:p>
            <a:pPr algn="ctr"/>
            <a:endParaRPr lang="en-GB" dirty="0"/>
          </a:p>
          <a:p>
            <a:pPr algn="ctr"/>
            <a:endParaRPr lang="en-GB" dirty="0"/>
          </a:p>
          <a:p>
            <a:pPr algn="ctr"/>
            <a:r>
              <a:rPr lang="en-GB" dirty="0"/>
              <a:t>Year 6 – Micro-bits </a:t>
            </a:r>
          </a:p>
          <a:p>
            <a:endParaRPr lang="en-GB" dirty="0"/>
          </a:p>
          <a:p>
            <a:r>
              <a:rPr lang="en-GB" dirty="0"/>
              <a:t>Don’t need to just be focussed in these year groups. They can also be used in other year groups across school.</a:t>
            </a:r>
          </a:p>
          <a:p>
            <a:pPr marL="0" indent="0">
              <a:buNone/>
            </a:pPr>
            <a:endParaRPr lang="en-GB" dirty="0"/>
          </a:p>
        </p:txBody>
      </p:sp>
      <p:pic>
        <p:nvPicPr>
          <p:cNvPr id="4" name="Picture 3">
            <a:extLst>
              <a:ext uri="{FF2B5EF4-FFF2-40B4-BE49-F238E27FC236}">
                <a16:creationId xmlns:a16="http://schemas.microsoft.com/office/drawing/2014/main" id="{D70A02CA-E566-4FBD-832B-E9AA53785656}"/>
              </a:ext>
            </a:extLst>
          </p:cNvPr>
          <p:cNvPicPr>
            <a:picLocks noChangeAspect="1"/>
          </p:cNvPicPr>
          <p:nvPr/>
        </p:nvPicPr>
        <p:blipFill>
          <a:blip r:embed="rId2"/>
          <a:stretch>
            <a:fillRect/>
          </a:stretch>
        </p:blipFill>
        <p:spPr>
          <a:xfrm>
            <a:off x="2265618" y="3099106"/>
            <a:ext cx="2272333" cy="1243565"/>
          </a:xfrm>
          <a:prstGeom prst="rect">
            <a:avLst/>
          </a:prstGeom>
        </p:spPr>
      </p:pic>
      <p:pic>
        <p:nvPicPr>
          <p:cNvPr id="5" name="Picture 4">
            <a:extLst>
              <a:ext uri="{FF2B5EF4-FFF2-40B4-BE49-F238E27FC236}">
                <a16:creationId xmlns:a16="http://schemas.microsoft.com/office/drawing/2014/main" id="{4B01A36B-8F6F-4C4F-93AA-8046FBB5ACBA}"/>
              </a:ext>
            </a:extLst>
          </p:cNvPr>
          <p:cNvPicPr>
            <a:picLocks noChangeAspect="1"/>
          </p:cNvPicPr>
          <p:nvPr/>
        </p:nvPicPr>
        <p:blipFill>
          <a:blip r:embed="rId3"/>
          <a:stretch>
            <a:fillRect/>
          </a:stretch>
        </p:blipFill>
        <p:spPr>
          <a:xfrm>
            <a:off x="7856095" y="3841114"/>
            <a:ext cx="1872698" cy="1593191"/>
          </a:xfrm>
          <a:prstGeom prst="rect">
            <a:avLst/>
          </a:prstGeom>
        </p:spPr>
      </p:pic>
      <p:pic>
        <p:nvPicPr>
          <p:cNvPr id="6" name="Picture 5">
            <a:extLst>
              <a:ext uri="{FF2B5EF4-FFF2-40B4-BE49-F238E27FC236}">
                <a16:creationId xmlns:a16="http://schemas.microsoft.com/office/drawing/2014/main" id="{1C5BD4A2-3303-48D3-ADC1-068EDA103597}"/>
              </a:ext>
            </a:extLst>
          </p:cNvPr>
          <p:cNvPicPr>
            <a:picLocks noChangeAspect="1"/>
          </p:cNvPicPr>
          <p:nvPr/>
        </p:nvPicPr>
        <p:blipFill>
          <a:blip r:embed="rId4"/>
          <a:stretch>
            <a:fillRect/>
          </a:stretch>
        </p:blipFill>
        <p:spPr>
          <a:xfrm>
            <a:off x="7856095" y="2164114"/>
            <a:ext cx="1472422" cy="1403792"/>
          </a:xfrm>
          <a:prstGeom prst="rect">
            <a:avLst/>
          </a:prstGeom>
        </p:spPr>
      </p:pic>
    </p:spTree>
    <p:extLst>
      <p:ext uri="{BB962C8B-B14F-4D97-AF65-F5344CB8AC3E}">
        <p14:creationId xmlns:p14="http://schemas.microsoft.com/office/powerpoint/2010/main" val="2968734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4C7B1-C149-4C94-8E11-5A09C3F4F26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9CF8673-E99F-436A-B031-04CA7CCD7A6D}"/>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66D80F41-4565-4D59-8927-25D85974102C}"/>
              </a:ext>
            </a:extLst>
          </p:cNvPr>
          <p:cNvPicPr>
            <a:picLocks noChangeAspect="1"/>
          </p:cNvPicPr>
          <p:nvPr/>
        </p:nvPicPr>
        <p:blipFill>
          <a:blip r:embed="rId2"/>
          <a:stretch>
            <a:fillRect/>
          </a:stretch>
        </p:blipFill>
        <p:spPr>
          <a:xfrm>
            <a:off x="2162175" y="1243012"/>
            <a:ext cx="8288830" cy="4975673"/>
          </a:xfrm>
          <a:prstGeom prst="rect">
            <a:avLst/>
          </a:prstGeom>
        </p:spPr>
      </p:pic>
    </p:spTree>
    <p:extLst>
      <p:ext uri="{BB962C8B-B14F-4D97-AF65-F5344CB8AC3E}">
        <p14:creationId xmlns:p14="http://schemas.microsoft.com/office/powerpoint/2010/main" val="1775108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CE9A5-7A34-4B40-A656-2450C74DFD03}"/>
              </a:ext>
            </a:extLst>
          </p:cNvPr>
          <p:cNvSpPr>
            <a:spLocks noGrp="1"/>
          </p:cNvSpPr>
          <p:nvPr>
            <p:ph type="title"/>
          </p:nvPr>
        </p:nvSpPr>
        <p:spPr/>
        <p:txBody>
          <a:bodyPr/>
          <a:lstStyle/>
          <a:p>
            <a:r>
              <a:rPr lang="en-GB" dirty="0"/>
              <a:t>Unplugged activities</a:t>
            </a:r>
          </a:p>
        </p:txBody>
      </p:sp>
      <p:pic>
        <p:nvPicPr>
          <p:cNvPr id="5" name="Picture 4">
            <a:extLst>
              <a:ext uri="{FF2B5EF4-FFF2-40B4-BE49-F238E27FC236}">
                <a16:creationId xmlns:a16="http://schemas.microsoft.com/office/drawing/2014/main" id="{0558D22D-55A8-482D-90FF-8EF21873EC53}"/>
              </a:ext>
            </a:extLst>
          </p:cNvPr>
          <p:cNvPicPr>
            <a:picLocks noChangeAspect="1"/>
          </p:cNvPicPr>
          <p:nvPr/>
        </p:nvPicPr>
        <p:blipFill rotWithShape="1">
          <a:blip r:embed="rId2"/>
          <a:srcRect t="17355"/>
          <a:stretch/>
        </p:blipFill>
        <p:spPr>
          <a:xfrm>
            <a:off x="609599" y="2132013"/>
            <a:ext cx="10998775" cy="4141787"/>
          </a:xfrm>
          <a:prstGeom prst="rect">
            <a:avLst/>
          </a:prstGeom>
        </p:spPr>
      </p:pic>
    </p:spTree>
    <p:extLst>
      <p:ext uri="{BB962C8B-B14F-4D97-AF65-F5344CB8AC3E}">
        <p14:creationId xmlns:p14="http://schemas.microsoft.com/office/powerpoint/2010/main" val="2782317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DF5B0-9021-4E19-B201-D46345976918}"/>
              </a:ext>
            </a:extLst>
          </p:cNvPr>
          <p:cNvSpPr>
            <a:spLocks noGrp="1"/>
          </p:cNvSpPr>
          <p:nvPr>
            <p:ph type="title"/>
          </p:nvPr>
        </p:nvSpPr>
        <p:spPr/>
        <p:txBody>
          <a:bodyPr/>
          <a:lstStyle/>
          <a:p>
            <a:r>
              <a:rPr lang="en-GB" dirty="0"/>
              <a:t>How Parents can help with computing at home</a:t>
            </a:r>
          </a:p>
        </p:txBody>
      </p:sp>
      <p:sp>
        <p:nvSpPr>
          <p:cNvPr id="3" name="Content Placeholder 2">
            <a:extLst>
              <a:ext uri="{FF2B5EF4-FFF2-40B4-BE49-F238E27FC236}">
                <a16:creationId xmlns:a16="http://schemas.microsoft.com/office/drawing/2014/main" id="{C2237FD8-1B9C-4C73-BE6F-12BFB6C0DF0A}"/>
              </a:ext>
            </a:extLst>
          </p:cNvPr>
          <p:cNvSpPr>
            <a:spLocks noGrp="1"/>
          </p:cNvSpPr>
          <p:nvPr>
            <p:ph idx="1"/>
          </p:nvPr>
        </p:nvSpPr>
        <p:spPr/>
        <p:txBody>
          <a:bodyPr>
            <a:normAutofit/>
          </a:bodyPr>
          <a:lstStyle/>
          <a:p>
            <a:r>
              <a:rPr lang="en-GB" sz="2400" dirty="0"/>
              <a:t>Expose children to safely use a range of technologies that are appropriate with an adult.</a:t>
            </a:r>
          </a:p>
          <a:p>
            <a:r>
              <a:rPr lang="en-GB" sz="2400" dirty="0"/>
              <a:t>Games on sites such as Purple Mash can help develop skills</a:t>
            </a:r>
          </a:p>
          <a:p>
            <a:r>
              <a:rPr lang="en-GB" sz="2400" dirty="0">
                <a:hlinkClick r:id="rId2"/>
              </a:rPr>
              <a:t>https://www.barefootcomputing.org/homelearning</a:t>
            </a:r>
            <a:r>
              <a:rPr lang="en-GB" sz="2400" dirty="0"/>
              <a:t> - Help with coding</a:t>
            </a:r>
          </a:p>
          <a:p>
            <a:r>
              <a:rPr lang="en-GB" sz="2400" dirty="0">
                <a:hlinkClick r:id="rId3"/>
              </a:rPr>
              <a:t>Code Club (raspberrypi.org)</a:t>
            </a:r>
            <a:r>
              <a:rPr lang="en-GB" sz="2400" dirty="0"/>
              <a:t> – Coding activities (KS2)</a:t>
            </a:r>
          </a:p>
          <a:p>
            <a:r>
              <a:rPr lang="en-GB" sz="2400" dirty="0"/>
              <a:t>Linking things you do at home to algorithms (</a:t>
            </a:r>
            <a:r>
              <a:rPr lang="en-GB" sz="2400" dirty="0" err="1"/>
              <a:t>e.g</a:t>
            </a:r>
            <a:r>
              <a:rPr lang="en-GB" sz="2400" dirty="0"/>
              <a:t> making breakfast, getting ready for school, etc)</a:t>
            </a:r>
          </a:p>
          <a:p>
            <a:endParaRPr lang="en-GB" sz="2400" dirty="0"/>
          </a:p>
        </p:txBody>
      </p:sp>
    </p:spTree>
    <p:extLst>
      <p:ext uri="{BB962C8B-B14F-4D97-AF65-F5344CB8AC3E}">
        <p14:creationId xmlns:p14="http://schemas.microsoft.com/office/powerpoint/2010/main" val="2756387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915A-E69E-48AE-8945-DBF08F7EF768}"/>
              </a:ext>
            </a:extLst>
          </p:cNvPr>
          <p:cNvSpPr>
            <a:spLocks noGrp="1"/>
          </p:cNvSpPr>
          <p:nvPr>
            <p:ph type="title"/>
          </p:nvPr>
        </p:nvSpPr>
        <p:spPr/>
        <p:txBody>
          <a:bodyPr/>
          <a:lstStyle/>
          <a:p>
            <a:r>
              <a:rPr lang="en-GB" dirty="0"/>
              <a:t>Online Safety</a:t>
            </a:r>
          </a:p>
        </p:txBody>
      </p:sp>
      <p:sp>
        <p:nvSpPr>
          <p:cNvPr id="3" name="Content Placeholder 2">
            <a:extLst>
              <a:ext uri="{FF2B5EF4-FFF2-40B4-BE49-F238E27FC236}">
                <a16:creationId xmlns:a16="http://schemas.microsoft.com/office/drawing/2014/main" id="{9820A593-4526-4DE7-9D21-D01A59D94EEE}"/>
              </a:ext>
            </a:extLst>
          </p:cNvPr>
          <p:cNvSpPr>
            <a:spLocks noGrp="1"/>
          </p:cNvSpPr>
          <p:nvPr>
            <p:ph idx="1"/>
          </p:nvPr>
        </p:nvSpPr>
        <p:spPr/>
        <p:txBody>
          <a:bodyPr/>
          <a:lstStyle/>
          <a:p>
            <a:r>
              <a:rPr lang="en-GB" dirty="0"/>
              <a:t>Key aspect of computing curriculum</a:t>
            </a:r>
          </a:p>
          <a:p>
            <a:r>
              <a:rPr lang="en-GB" dirty="0"/>
              <a:t>Part of safeguarding our children</a:t>
            </a:r>
          </a:p>
          <a:p>
            <a:r>
              <a:rPr lang="en-GB" dirty="0"/>
              <a:t>Exposed to weekly through online safety starters</a:t>
            </a:r>
          </a:p>
          <a:p>
            <a:r>
              <a:rPr lang="en-GB" dirty="0"/>
              <a:t>Dedicated online safety lessons once each half term</a:t>
            </a:r>
          </a:p>
          <a:p>
            <a:endParaRPr lang="en-GB" dirty="0"/>
          </a:p>
        </p:txBody>
      </p:sp>
      <p:pic>
        <p:nvPicPr>
          <p:cNvPr id="4" name="Picture 3">
            <a:extLst>
              <a:ext uri="{FF2B5EF4-FFF2-40B4-BE49-F238E27FC236}">
                <a16:creationId xmlns:a16="http://schemas.microsoft.com/office/drawing/2014/main" id="{52C2579E-253F-4FE4-9911-63432238A36B}"/>
              </a:ext>
            </a:extLst>
          </p:cNvPr>
          <p:cNvPicPr>
            <a:picLocks noChangeAspect="1"/>
          </p:cNvPicPr>
          <p:nvPr/>
        </p:nvPicPr>
        <p:blipFill>
          <a:blip r:embed="rId2"/>
          <a:stretch>
            <a:fillRect/>
          </a:stretch>
        </p:blipFill>
        <p:spPr>
          <a:xfrm>
            <a:off x="1378560" y="4206622"/>
            <a:ext cx="9153525" cy="1371600"/>
          </a:xfrm>
          <a:prstGeom prst="rect">
            <a:avLst/>
          </a:prstGeom>
        </p:spPr>
      </p:pic>
    </p:spTree>
    <p:extLst>
      <p:ext uri="{BB962C8B-B14F-4D97-AF65-F5344CB8AC3E}">
        <p14:creationId xmlns:p14="http://schemas.microsoft.com/office/powerpoint/2010/main" val="1549282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9589" y="2551838"/>
            <a:ext cx="6092825" cy="4031873"/>
          </a:xfrm>
          <a:prstGeom prst="rect">
            <a:avLst/>
          </a:prstGeom>
        </p:spPr>
        <p:txBody>
          <a:bodyPr>
            <a:spAutoFit/>
          </a:bodyPr>
          <a:lstStyle/>
          <a:p>
            <a:r>
              <a:rPr lang="en-GB" sz="3200" dirty="0"/>
              <a:t>Bullying / harassment</a:t>
            </a:r>
          </a:p>
          <a:p>
            <a:r>
              <a:rPr lang="en-GB" sz="3200" dirty="0"/>
              <a:t>Unwanted attention</a:t>
            </a:r>
          </a:p>
          <a:p>
            <a:r>
              <a:rPr lang="en-GB" sz="3200" dirty="0"/>
              <a:t>Lack of control of images</a:t>
            </a:r>
          </a:p>
          <a:p>
            <a:r>
              <a:rPr lang="en-GB" sz="3200" dirty="0"/>
              <a:t>Your ‘digital footprint’</a:t>
            </a:r>
          </a:p>
          <a:p>
            <a:r>
              <a:rPr lang="en-GB" sz="3200" dirty="0"/>
              <a:t>Future career / job issues</a:t>
            </a:r>
          </a:p>
          <a:p>
            <a:r>
              <a:rPr lang="en-GB" sz="3200" dirty="0"/>
              <a:t>Where the images might end up…</a:t>
            </a:r>
          </a:p>
          <a:p>
            <a:r>
              <a:rPr lang="en-GB" sz="3200" dirty="0"/>
              <a:t>The legal implications </a:t>
            </a:r>
          </a:p>
        </p:txBody>
      </p:sp>
      <p:sp>
        <p:nvSpPr>
          <p:cNvPr id="3" name="Rectangle 2"/>
          <p:cNvSpPr/>
          <p:nvPr/>
        </p:nvSpPr>
        <p:spPr>
          <a:xfrm>
            <a:off x="4187788" y="980729"/>
            <a:ext cx="3816424" cy="769441"/>
          </a:xfrm>
          <a:prstGeom prst="rect">
            <a:avLst/>
          </a:prstGeom>
        </p:spPr>
        <p:txBody>
          <a:bodyPr wrap="square">
            <a:spAutoFit/>
          </a:bodyPr>
          <a:lstStyle/>
          <a:p>
            <a:r>
              <a:rPr lang="en-GB" sz="4400" dirty="0"/>
              <a:t>The Risks </a:t>
            </a:r>
          </a:p>
        </p:txBody>
      </p:sp>
    </p:spTree>
    <p:extLst>
      <p:ext uri="{BB962C8B-B14F-4D97-AF65-F5344CB8AC3E}">
        <p14:creationId xmlns:p14="http://schemas.microsoft.com/office/powerpoint/2010/main" val="2180739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917F44-8E20-46A5-975E-00AABA3C845A}"/>
              </a:ext>
            </a:extLst>
          </p:cNvPr>
          <p:cNvSpPr txBox="1"/>
          <p:nvPr/>
        </p:nvSpPr>
        <p:spPr>
          <a:xfrm>
            <a:off x="2639616" y="1124745"/>
            <a:ext cx="7200800" cy="3083921"/>
          </a:xfrm>
          <a:prstGeom prst="rect">
            <a:avLst/>
          </a:prstGeom>
          <a:noFill/>
        </p:spPr>
        <p:txBody>
          <a:bodyPr wrap="square" rtlCol="0">
            <a:spAutoFit/>
          </a:bodyPr>
          <a:lstStyle/>
          <a:p>
            <a:pPr>
              <a:lnSpc>
                <a:spcPct val="90000"/>
              </a:lnSpc>
            </a:pPr>
            <a:r>
              <a:rPr lang="en-GB" sz="5400" dirty="0"/>
              <a:t>So what can bullying and in particular bullying online lead to?</a:t>
            </a:r>
          </a:p>
        </p:txBody>
      </p:sp>
      <p:pic>
        <p:nvPicPr>
          <p:cNvPr id="3" name="Picture 2"/>
          <p:cNvPicPr>
            <a:picLocks noChangeAspect="1"/>
          </p:cNvPicPr>
          <p:nvPr/>
        </p:nvPicPr>
        <p:blipFill>
          <a:blip r:embed="rId2"/>
          <a:stretch>
            <a:fillRect/>
          </a:stretch>
        </p:blipFill>
        <p:spPr>
          <a:xfrm>
            <a:off x="4295800" y="4077073"/>
            <a:ext cx="2627604" cy="1743607"/>
          </a:xfrm>
          <a:prstGeom prst="rect">
            <a:avLst/>
          </a:prstGeom>
        </p:spPr>
      </p:pic>
    </p:spTree>
    <p:extLst>
      <p:ext uri="{BB962C8B-B14F-4D97-AF65-F5344CB8AC3E}">
        <p14:creationId xmlns:p14="http://schemas.microsoft.com/office/powerpoint/2010/main" val="99105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4C22F-2A0D-4EA7-987C-3A3BC0321425}"/>
              </a:ext>
            </a:extLst>
          </p:cNvPr>
          <p:cNvSpPr>
            <a:spLocks noGrp="1"/>
          </p:cNvSpPr>
          <p:nvPr>
            <p:ph type="title"/>
          </p:nvPr>
        </p:nvSpPr>
        <p:spPr/>
        <p:txBody>
          <a:bodyPr/>
          <a:lstStyle/>
          <a:p>
            <a:r>
              <a:rPr lang="en-GB" dirty="0"/>
              <a:t>Bullying can lead to:</a:t>
            </a:r>
          </a:p>
        </p:txBody>
      </p:sp>
      <p:sp>
        <p:nvSpPr>
          <p:cNvPr id="3" name="Content Placeholder 2">
            <a:extLst>
              <a:ext uri="{FF2B5EF4-FFF2-40B4-BE49-F238E27FC236}">
                <a16:creationId xmlns:a16="http://schemas.microsoft.com/office/drawing/2014/main" id="{0D176745-F549-4B70-90B8-30D9EA7B5768}"/>
              </a:ext>
            </a:extLst>
          </p:cNvPr>
          <p:cNvSpPr>
            <a:spLocks noGrp="1"/>
          </p:cNvSpPr>
          <p:nvPr>
            <p:ph idx="1"/>
          </p:nvPr>
        </p:nvSpPr>
        <p:spPr>
          <a:xfrm>
            <a:off x="1524002" y="1556792"/>
            <a:ext cx="9144000" cy="4615408"/>
          </a:xfrm>
        </p:spPr>
        <p:txBody>
          <a:bodyPr>
            <a:normAutofit/>
          </a:bodyPr>
          <a:lstStyle/>
          <a:p>
            <a:r>
              <a:rPr lang="en-GB" dirty="0"/>
              <a:t>Poor mental health</a:t>
            </a:r>
          </a:p>
          <a:p>
            <a:r>
              <a:rPr lang="en-GB" dirty="0"/>
              <a:t>Low self esteem</a:t>
            </a:r>
          </a:p>
          <a:p>
            <a:r>
              <a:rPr lang="en-GB" dirty="0"/>
              <a:t>No respect</a:t>
            </a:r>
          </a:p>
          <a:p>
            <a:r>
              <a:rPr lang="en-GB" dirty="0"/>
              <a:t>No confidence</a:t>
            </a:r>
          </a:p>
          <a:p>
            <a:r>
              <a:rPr lang="en-GB" dirty="0"/>
              <a:t>Sadness</a:t>
            </a:r>
          </a:p>
          <a:p>
            <a:r>
              <a:rPr lang="en-GB" dirty="0"/>
              <a:t>Withdrawn</a:t>
            </a:r>
          </a:p>
          <a:p>
            <a:r>
              <a:rPr lang="en-GB" dirty="0"/>
              <a:t>Angry</a:t>
            </a:r>
          </a:p>
          <a:p>
            <a:r>
              <a:rPr lang="en-GB" dirty="0"/>
              <a:t>Using violence against people we love or like</a:t>
            </a:r>
          </a:p>
          <a:p>
            <a:pPr marL="0" indent="0">
              <a:buNone/>
            </a:pPr>
            <a:endParaRPr lang="en-GB" dirty="0"/>
          </a:p>
          <a:p>
            <a:endParaRPr lang="en-GB" dirty="0"/>
          </a:p>
        </p:txBody>
      </p:sp>
    </p:spTree>
    <p:extLst>
      <p:ext uri="{BB962C8B-B14F-4D97-AF65-F5344CB8AC3E}">
        <p14:creationId xmlns:p14="http://schemas.microsoft.com/office/powerpoint/2010/main" val="412770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0B4EE8-0B07-47DB-8DD7-39C6354A0B76}"/>
              </a:ext>
            </a:extLst>
          </p:cNvPr>
          <p:cNvSpPr>
            <a:spLocks noGrp="1"/>
          </p:cNvSpPr>
          <p:nvPr>
            <p:ph idx="1"/>
          </p:nvPr>
        </p:nvSpPr>
        <p:spPr>
          <a:xfrm>
            <a:off x="417814" y="2506662"/>
            <a:ext cx="11356372" cy="4351338"/>
          </a:xfrm>
        </p:spPr>
        <p:txBody>
          <a:bodyPr>
            <a:normAutofit fontScale="92500" lnSpcReduction="10000"/>
          </a:bodyPr>
          <a:lstStyle/>
          <a:p>
            <a:r>
              <a:rPr lang="en-GB" sz="4400" dirty="0">
                <a:latin typeface="SassoonCRInfant" panose="00000400000000000000" pitchFamily="2" charset="0"/>
                <a:cs typeface="Poppins" panose="00000500000000000000" pitchFamily="2" charset="0"/>
              </a:rPr>
              <a:t>Know </a:t>
            </a:r>
            <a:r>
              <a:rPr lang="en-GB" sz="4400" b="1" dirty="0">
                <a:latin typeface="SassoonCRInfant" panose="00000400000000000000" pitchFamily="2" charset="0"/>
                <a:cs typeface="Poppins" panose="00000500000000000000" pitchFamily="2" charset="0"/>
              </a:rPr>
              <a:t>when at risk </a:t>
            </a:r>
            <a:r>
              <a:rPr lang="en-GB" sz="4400" dirty="0">
                <a:latin typeface="SassoonCRInfant" panose="00000400000000000000" pitchFamily="2" charset="0"/>
                <a:cs typeface="Poppins" panose="00000500000000000000" pitchFamily="2" charset="0"/>
              </a:rPr>
              <a:t>……</a:t>
            </a:r>
            <a:br>
              <a:rPr lang="en-GB" sz="4400" dirty="0">
                <a:latin typeface="SassoonCRInfant" panose="00000400000000000000" pitchFamily="2" charset="0"/>
                <a:cs typeface="Poppins" panose="00000500000000000000" pitchFamily="2" charset="0"/>
              </a:rPr>
            </a:br>
            <a:endParaRPr lang="en-GB" sz="4400" dirty="0">
              <a:latin typeface="SassoonCRInfant" panose="00000400000000000000" pitchFamily="2" charset="0"/>
              <a:cs typeface="Poppins" panose="00000500000000000000" pitchFamily="2" charset="0"/>
            </a:endParaRPr>
          </a:p>
          <a:p>
            <a:r>
              <a:rPr lang="en-GB" sz="4400" dirty="0">
                <a:latin typeface="SassoonCRInfant" panose="00000400000000000000" pitchFamily="2" charset="0"/>
                <a:cs typeface="Poppins" panose="00000500000000000000" pitchFamily="2" charset="0"/>
              </a:rPr>
              <a:t>Know </a:t>
            </a:r>
            <a:r>
              <a:rPr lang="en-GB" sz="4400" b="1" dirty="0">
                <a:latin typeface="SassoonCRInfant" panose="00000400000000000000" pitchFamily="2" charset="0"/>
                <a:cs typeface="Poppins" panose="00000500000000000000" pitchFamily="2" charset="0"/>
              </a:rPr>
              <a:t>what to do </a:t>
            </a:r>
            <a:r>
              <a:rPr lang="en-GB" sz="4400" dirty="0">
                <a:latin typeface="SassoonCRInfant" panose="00000400000000000000" pitchFamily="2" charset="0"/>
                <a:cs typeface="Poppins" panose="00000500000000000000" pitchFamily="2" charset="0"/>
              </a:rPr>
              <a:t>………</a:t>
            </a:r>
            <a:br>
              <a:rPr lang="en-GB" sz="4400" dirty="0">
                <a:latin typeface="SassoonCRInfant" panose="00000400000000000000" pitchFamily="2" charset="0"/>
                <a:cs typeface="Poppins" panose="00000500000000000000" pitchFamily="2" charset="0"/>
              </a:rPr>
            </a:br>
            <a:endParaRPr lang="en-GB" sz="4400" dirty="0">
              <a:latin typeface="SassoonCRInfant" panose="00000400000000000000" pitchFamily="2" charset="0"/>
              <a:cs typeface="Poppins" panose="00000500000000000000" pitchFamily="2" charset="0"/>
            </a:endParaRPr>
          </a:p>
          <a:p>
            <a:r>
              <a:rPr lang="en-GB" sz="4400" b="1" dirty="0">
                <a:latin typeface="SassoonCRInfant" panose="00000400000000000000" pitchFamily="2" charset="0"/>
                <a:cs typeface="Poppins" panose="00000500000000000000" pitchFamily="2" charset="0"/>
              </a:rPr>
              <a:t>Learn from experience</a:t>
            </a:r>
            <a:r>
              <a:rPr lang="en-GB" sz="4400" dirty="0">
                <a:latin typeface="SassoonCRInfant" panose="00000400000000000000" pitchFamily="2" charset="0"/>
                <a:cs typeface="Poppins" panose="00000500000000000000" pitchFamily="2" charset="0"/>
              </a:rPr>
              <a:t>…….</a:t>
            </a:r>
            <a:br>
              <a:rPr lang="en-GB" sz="4400" dirty="0">
                <a:latin typeface="SassoonCRInfant" panose="00000400000000000000" pitchFamily="2" charset="0"/>
                <a:cs typeface="Poppins" panose="00000500000000000000" pitchFamily="2" charset="0"/>
              </a:rPr>
            </a:br>
            <a:endParaRPr lang="en-GB" sz="4400" dirty="0">
              <a:latin typeface="SassoonCRInfant" panose="00000400000000000000" pitchFamily="2" charset="0"/>
              <a:cs typeface="Poppins" panose="00000500000000000000" pitchFamily="2" charset="0"/>
            </a:endParaRPr>
          </a:p>
          <a:p>
            <a:r>
              <a:rPr lang="en-GB" sz="4400" b="1" dirty="0">
                <a:latin typeface="SassoonCRInfant" panose="00000400000000000000" pitchFamily="2" charset="0"/>
                <a:cs typeface="Poppins" panose="00000500000000000000" pitchFamily="2" charset="0"/>
              </a:rPr>
              <a:t>Recover</a:t>
            </a:r>
            <a:r>
              <a:rPr lang="en-GB" sz="4400" dirty="0">
                <a:latin typeface="SassoonCRInfant" panose="00000400000000000000" pitchFamily="2" charset="0"/>
                <a:cs typeface="Poppins" panose="00000500000000000000" pitchFamily="2" charset="0"/>
              </a:rPr>
              <a:t> from any difficulties or upsets…….</a:t>
            </a:r>
          </a:p>
        </p:txBody>
      </p:sp>
      <p:sp>
        <p:nvSpPr>
          <p:cNvPr id="2" name="Rectangle 1">
            <a:extLst>
              <a:ext uri="{FF2B5EF4-FFF2-40B4-BE49-F238E27FC236}">
                <a16:creationId xmlns:a16="http://schemas.microsoft.com/office/drawing/2014/main" id="{AD48A864-F8AE-4C80-B699-E9DA5BDCDA28}"/>
              </a:ext>
            </a:extLst>
          </p:cNvPr>
          <p:cNvSpPr/>
          <p:nvPr/>
        </p:nvSpPr>
        <p:spPr>
          <a:xfrm>
            <a:off x="3799959" y="1148248"/>
            <a:ext cx="8392041" cy="523220"/>
          </a:xfrm>
          <a:prstGeom prst="rect">
            <a:avLst/>
          </a:prstGeom>
        </p:spPr>
        <p:txBody>
          <a:bodyPr wrap="none">
            <a:spAutoFit/>
          </a:bodyPr>
          <a:lstStyle/>
          <a:p>
            <a:r>
              <a:rPr lang="en-GB" sz="2800" dirty="0"/>
              <a:t>Is everyone at Annie Lennard digitally resilient? </a:t>
            </a:r>
          </a:p>
        </p:txBody>
      </p:sp>
    </p:spTree>
    <p:extLst>
      <p:ext uri="{BB962C8B-B14F-4D97-AF65-F5344CB8AC3E}">
        <p14:creationId xmlns:p14="http://schemas.microsoft.com/office/powerpoint/2010/main" val="1181578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2901A-520B-408F-8259-2DD8AD162812}"/>
              </a:ext>
            </a:extLst>
          </p:cNvPr>
          <p:cNvSpPr>
            <a:spLocks noGrp="1"/>
          </p:cNvSpPr>
          <p:nvPr>
            <p:ph type="title"/>
          </p:nvPr>
        </p:nvSpPr>
        <p:spPr/>
        <p:txBody>
          <a:bodyPr/>
          <a:lstStyle/>
          <a:p>
            <a:r>
              <a:rPr lang="en-GB" dirty="0"/>
              <a:t>Our motto</a:t>
            </a:r>
          </a:p>
        </p:txBody>
      </p:sp>
      <p:sp>
        <p:nvSpPr>
          <p:cNvPr id="3" name="Content Placeholder 2">
            <a:extLst>
              <a:ext uri="{FF2B5EF4-FFF2-40B4-BE49-F238E27FC236}">
                <a16:creationId xmlns:a16="http://schemas.microsoft.com/office/drawing/2014/main" id="{9F982C8C-2BB5-4130-A7DF-87194742DB08}"/>
              </a:ext>
            </a:extLst>
          </p:cNvPr>
          <p:cNvSpPr>
            <a:spLocks noGrp="1"/>
          </p:cNvSpPr>
          <p:nvPr>
            <p:ph idx="1"/>
          </p:nvPr>
        </p:nvSpPr>
        <p:spPr>
          <a:xfrm>
            <a:off x="1984948" y="2704796"/>
            <a:ext cx="8761413" cy="3416300"/>
          </a:xfrm>
        </p:spPr>
        <p:txBody>
          <a:bodyPr>
            <a:normAutofit/>
          </a:bodyPr>
          <a:lstStyle/>
          <a:p>
            <a:pPr marL="0" indent="0" algn="ctr">
              <a:buNone/>
            </a:pPr>
            <a:r>
              <a:rPr lang="en-GB" sz="4800" dirty="0"/>
              <a:t>At Annie Lennard</a:t>
            </a:r>
          </a:p>
          <a:p>
            <a:pPr marL="0" indent="0" algn="ctr">
              <a:buNone/>
            </a:pPr>
            <a:r>
              <a:rPr lang="en-GB" sz="4800" dirty="0"/>
              <a:t>our children are at the heart of our online safety teaching.</a:t>
            </a:r>
          </a:p>
        </p:txBody>
      </p:sp>
    </p:spTree>
    <p:extLst>
      <p:ext uri="{BB962C8B-B14F-4D97-AF65-F5344CB8AC3E}">
        <p14:creationId xmlns:p14="http://schemas.microsoft.com/office/powerpoint/2010/main" val="2390868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7B5E2-AB42-45C9-B0AC-2D8BA1BBDCAF}"/>
              </a:ext>
            </a:extLst>
          </p:cNvPr>
          <p:cNvSpPr>
            <a:spLocks noGrp="1"/>
          </p:cNvSpPr>
          <p:nvPr>
            <p:ph type="title"/>
          </p:nvPr>
        </p:nvSpPr>
        <p:spPr/>
        <p:txBody>
          <a:bodyPr/>
          <a:lstStyle/>
          <a:p>
            <a:r>
              <a:rPr lang="en-GB" dirty="0">
                <a:latin typeface="SassoonCRInfant" panose="00000400000000000000" pitchFamily="2" charset="0"/>
              </a:rPr>
              <a:t>What we do in school</a:t>
            </a:r>
          </a:p>
        </p:txBody>
      </p:sp>
      <p:sp>
        <p:nvSpPr>
          <p:cNvPr id="3" name="Content Placeholder 2">
            <a:extLst>
              <a:ext uri="{FF2B5EF4-FFF2-40B4-BE49-F238E27FC236}">
                <a16:creationId xmlns:a16="http://schemas.microsoft.com/office/drawing/2014/main" id="{314AC102-BF18-4C5D-B20B-DB49FAD4A6EB}"/>
              </a:ext>
            </a:extLst>
          </p:cNvPr>
          <p:cNvSpPr>
            <a:spLocks noGrp="1"/>
          </p:cNvSpPr>
          <p:nvPr>
            <p:ph idx="1"/>
          </p:nvPr>
        </p:nvSpPr>
        <p:spPr/>
        <p:txBody>
          <a:bodyPr>
            <a:normAutofit lnSpcReduction="10000"/>
          </a:bodyPr>
          <a:lstStyle/>
          <a:p>
            <a:r>
              <a:rPr lang="en-GB" sz="2800" dirty="0">
                <a:latin typeface="SassoonCRInfant" panose="00000400000000000000" pitchFamily="2" charset="0"/>
              </a:rPr>
              <a:t>Online Safety Mind Maps</a:t>
            </a:r>
          </a:p>
          <a:p>
            <a:r>
              <a:rPr lang="en-GB" sz="2800" dirty="0">
                <a:latin typeface="SassoonCRInfant" panose="00000400000000000000" pitchFamily="2" charset="0"/>
              </a:rPr>
              <a:t>Working wall in the corridor</a:t>
            </a:r>
          </a:p>
          <a:p>
            <a:r>
              <a:rPr lang="en-GB" sz="2800" dirty="0">
                <a:latin typeface="SassoonCRInfant" panose="00000400000000000000" pitchFamily="2" charset="0"/>
              </a:rPr>
              <a:t>Online Safety Champions</a:t>
            </a:r>
          </a:p>
          <a:p>
            <a:r>
              <a:rPr lang="en-GB" sz="2800" dirty="0">
                <a:latin typeface="SassoonCRInfant" panose="00000400000000000000" pitchFamily="2" charset="0"/>
              </a:rPr>
              <a:t>Online Safety Starters</a:t>
            </a:r>
          </a:p>
          <a:p>
            <a:r>
              <a:rPr lang="en-GB" sz="2800" dirty="0">
                <a:latin typeface="SassoonCRInfant" panose="00000400000000000000" pitchFamily="2" charset="0"/>
              </a:rPr>
              <a:t>Regular Staff Meetings</a:t>
            </a:r>
          </a:p>
          <a:p>
            <a:r>
              <a:rPr lang="en-GB" sz="2800" dirty="0">
                <a:latin typeface="SassoonCRInfant" panose="00000400000000000000" pitchFamily="2" charset="0"/>
              </a:rPr>
              <a:t>Out reach to parents – website and through Mrs Hadden</a:t>
            </a:r>
          </a:p>
          <a:p>
            <a:endParaRPr lang="en-GB" sz="2800" dirty="0">
              <a:latin typeface="SassoonCRInfant" panose="00000400000000000000" pitchFamily="2" charset="0"/>
            </a:endParaRPr>
          </a:p>
          <a:p>
            <a:r>
              <a:rPr lang="en-GB" sz="2800" dirty="0">
                <a:hlinkClick r:id="rId2"/>
              </a:rPr>
              <a:t>Computing (annielennardprimary.co.uk)</a:t>
            </a:r>
            <a:endParaRPr lang="en-GB" sz="2800" dirty="0">
              <a:latin typeface="SassoonCRInfant" panose="00000400000000000000" pitchFamily="2" charset="0"/>
            </a:endParaRPr>
          </a:p>
        </p:txBody>
      </p:sp>
      <p:pic>
        <p:nvPicPr>
          <p:cNvPr id="4" name="Picture 3">
            <a:extLst>
              <a:ext uri="{FF2B5EF4-FFF2-40B4-BE49-F238E27FC236}">
                <a16:creationId xmlns:a16="http://schemas.microsoft.com/office/drawing/2014/main" id="{5441D116-BDC5-4B52-8B8F-FB7C86E9531B}"/>
              </a:ext>
            </a:extLst>
          </p:cNvPr>
          <p:cNvPicPr>
            <a:picLocks noChangeAspect="1"/>
          </p:cNvPicPr>
          <p:nvPr/>
        </p:nvPicPr>
        <p:blipFill rotWithShape="1">
          <a:blip r:embed="rId3">
            <a:extLst>
              <a:ext uri="{28A0092B-C50C-407E-A947-70E740481C1C}">
                <a14:useLocalDpi xmlns:a14="http://schemas.microsoft.com/office/drawing/2010/main" val="0"/>
              </a:ext>
            </a:extLst>
          </a:blip>
          <a:srcRect l="8872" t="18256" r="9283" b="3180"/>
          <a:stretch/>
        </p:blipFill>
        <p:spPr>
          <a:xfrm>
            <a:off x="8927255" y="1820387"/>
            <a:ext cx="2845058" cy="2048228"/>
          </a:xfrm>
          <a:prstGeom prst="rect">
            <a:avLst/>
          </a:prstGeom>
        </p:spPr>
      </p:pic>
      <p:pic>
        <p:nvPicPr>
          <p:cNvPr id="6" name="Picture 5">
            <a:extLst>
              <a:ext uri="{FF2B5EF4-FFF2-40B4-BE49-F238E27FC236}">
                <a16:creationId xmlns:a16="http://schemas.microsoft.com/office/drawing/2014/main" id="{BAEED0C2-B4C8-4EFB-88BF-A9CB132C5810}"/>
              </a:ext>
            </a:extLst>
          </p:cNvPr>
          <p:cNvPicPr>
            <a:picLocks noChangeAspect="1"/>
          </p:cNvPicPr>
          <p:nvPr/>
        </p:nvPicPr>
        <p:blipFill rotWithShape="1">
          <a:blip r:embed="rId4">
            <a:extLst>
              <a:ext uri="{28A0092B-C50C-407E-A947-70E740481C1C}">
                <a14:useLocalDpi xmlns:a14="http://schemas.microsoft.com/office/drawing/2010/main" val="0"/>
              </a:ext>
            </a:extLst>
          </a:blip>
          <a:srcRect l="2564" t="14211" r="7436" b="1584"/>
          <a:stretch/>
        </p:blipFill>
        <p:spPr>
          <a:xfrm>
            <a:off x="7371471" y="2548392"/>
            <a:ext cx="2495946" cy="1751429"/>
          </a:xfrm>
          <a:prstGeom prst="rect">
            <a:avLst/>
          </a:prstGeom>
        </p:spPr>
      </p:pic>
      <p:pic>
        <p:nvPicPr>
          <p:cNvPr id="5" name="Picture 4">
            <a:extLst>
              <a:ext uri="{FF2B5EF4-FFF2-40B4-BE49-F238E27FC236}">
                <a16:creationId xmlns:a16="http://schemas.microsoft.com/office/drawing/2014/main" id="{94AA0DC9-FDDB-4482-86EB-5227F1531E05}"/>
              </a:ext>
            </a:extLst>
          </p:cNvPr>
          <p:cNvPicPr>
            <a:picLocks noChangeAspect="1"/>
          </p:cNvPicPr>
          <p:nvPr/>
        </p:nvPicPr>
        <p:blipFill rotWithShape="1">
          <a:blip r:embed="rId5">
            <a:extLst>
              <a:ext uri="{28A0092B-C50C-407E-A947-70E740481C1C}">
                <a14:useLocalDpi xmlns:a14="http://schemas.microsoft.com/office/drawing/2010/main" val="0"/>
              </a:ext>
            </a:extLst>
          </a:blip>
          <a:srcRect l="7822" t="16615" r="8205" b="6872"/>
          <a:stretch/>
        </p:blipFill>
        <p:spPr>
          <a:xfrm>
            <a:off x="9470423" y="3391207"/>
            <a:ext cx="2432772" cy="1662479"/>
          </a:xfrm>
          <a:prstGeom prst="rect">
            <a:avLst/>
          </a:prstGeom>
        </p:spPr>
      </p:pic>
    </p:spTree>
    <p:extLst>
      <p:ext uri="{BB962C8B-B14F-4D97-AF65-F5344CB8AC3E}">
        <p14:creationId xmlns:p14="http://schemas.microsoft.com/office/powerpoint/2010/main" val="3984914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CA48B-1F74-44FF-834F-7F66DE33C8BD}"/>
              </a:ext>
            </a:extLst>
          </p:cNvPr>
          <p:cNvSpPr>
            <a:spLocks noGrp="1"/>
          </p:cNvSpPr>
          <p:nvPr>
            <p:ph type="title"/>
          </p:nvPr>
        </p:nvSpPr>
        <p:spPr/>
        <p:txBody>
          <a:bodyPr/>
          <a:lstStyle/>
          <a:p>
            <a:r>
              <a:rPr lang="en-GB" dirty="0"/>
              <a:t>How Parents can help with Online Safety</a:t>
            </a:r>
          </a:p>
        </p:txBody>
      </p:sp>
      <p:sp>
        <p:nvSpPr>
          <p:cNvPr id="3" name="Content Placeholder 2">
            <a:extLst>
              <a:ext uri="{FF2B5EF4-FFF2-40B4-BE49-F238E27FC236}">
                <a16:creationId xmlns:a16="http://schemas.microsoft.com/office/drawing/2014/main" id="{D1967A90-FA39-4B78-8602-3541C672B9C2}"/>
              </a:ext>
            </a:extLst>
          </p:cNvPr>
          <p:cNvSpPr>
            <a:spLocks noGrp="1"/>
          </p:cNvSpPr>
          <p:nvPr>
            <p:ph idx="1"/>
          </p:nvPr>
        </p:nvSpPr>
        <p:spPr/>
        <p:txBody>
          <a:bodyPr/>
          <a:lstStyle/>
          <a:p>
            <a:r>
              <a:rPr lang="en-GB" dirty="0"/>
              <a:t>Parent Over Shoulder</a:t>
            </a:r>
          </a:p>
          <a:p>
            <a:r>
              <a:rPr lang="en-GB" dirty="0"/>
              <a:t>Ensure your constantly talking to your children about what they are doing online and how they can be digitally resilient.</a:t>
            </a:r>
          </a:p>
          <a:p>
            <a:r>
              <a:rPr lang="en-GB" dirty="0"/>
              <a:t>Research apps/programmes before allowing children to use them</a:t>
            </a:r>
          </a:p>
          <a:p>
            <a:r>
              <a:rPr lang="en-GB" dirty="0"/>
              <a:t>NSPCC Net Aware</a:t>
            </a:r>
          </a:p>
          <a:p>
            <a:r>
              <a:rPr lang="en-GB" dirty="0"/>
              <a:t>National Online Safety Posters</a:t>
            </a:r>
          </a:p>
          <a:p>
            <a:r>
              <a:rPr lang="en-GB" dirty="0"/>
              <a:t>Online Safety Board</a:t>
            </a:r>
          </a:p>
          <a:p>
            <a:r>
              <a:rPr lang="en-GB" dirty="0"/>
              <a:t>Annie Lennard School Website</a:t>
            </a:r>
          </a:p>
          <a:p>
            <a:r>
              <a:rPr lang="en-GB" dirty="0"/>
              <a:t>Staff at school</a:t>
            </a:r>
          </a:p>
          <a:p>
            <a:endParaRPr lang="en-GB" dirty="0"/>
          </a:p>
          <a:p>
            <a:endParaRPr lang="en-GB" dirty="0"/>
          </a:p>
        </p:txBody>
      </p:sp>
    </p:spTree>
    <p:extLst>
      <p:ext uri="{BB962C8B-B14F-4D97-AF65-F5344CB8AC3E}">
        <p14:creationId xmlns:p14="http://schemas.microsoft.com/office/powerpoint/2010/main" val="1333845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4CBA8-E051-426F-B0DD-9B047B642601}"/>
              </a:ext>
            </a:extLst>
          </p:cNvPr>
          <p:cNvSpPr>
            <a:spLocks noGrp="1"/>
          </p:cNvSpPr>
          <p:nvPr>
            <p:ph type="title"/>
          </p:nvPr>
        </p:nvSpPr>
        <p:spPr/>
        <p:txBody>
          <a:bodyPr/>
          <a:lstStyle/>
          <a:p>
            <a:r>
              <a:rPr lang="en-GB" dirty="0"/>
              <a:t>Parent Newsletter</a:t>
            </a:r>
          </a:p>
        </p:txBody>
      </p:sp>
      <p:sp>
        <p:nvSpPr>
          <p:cNvPr id="3" name="Content Placeholder 2">
            <a:extLst>
              <a:ext uri="{FF2B5EF4-FFF2-40B4-BE49-F238E27FC236}">
                <a16:creationId xmlns:a16="http://schemas.microsoft.com/office/drawing/2014/main" id="{9F55337B-4F5C-4A0D-A7B1-5B1B26814BAE}"/>
              </a:ext>
            </a:extLst>
          </p:cNvPr>
          <p:cNvSpPr>
            <a:spLocks noGrp="1"/>
          </p:cNvSpPr>
          <p:nvPr>
            <p:ph idx="1"/>
          </p:nvPr>
        </p:nvSpPr>
        <p:spPr>
          <a:xfrm>
            <a:off x="685800" y="2194560"/>
            <a:ext cx="5067886" cy="4024125"/>
          </a:xfrm>
        </p:spPr>
        <p:txBody>
          <a:bodyPr/>
          <a:lstStyle/>
          <a:p>
            <a:r>
              <a:rPr lang="en-GB" dirty="0"/>
              <a:t>Found on the Annie Lennard website.</a:t>
            </a:r>
          </a:p>
          <a:p>
            <a:r>
              <a:rPr lang="en-GB" dirty="0"/>
              <a:t>One sent out at least once each half term.</a:t>
            </a:r>
          </a:p>
          <a:p>
            <a:r>
              <a:rPr lang="en-GB" sz="2000" dirty="0"/>
              <a:t>Will be tailored to what our children are doing online</a:t>
            </a:r>
          </a:p>
          <a:p>
            <a:r>
              <a:rPr lang="en-GB" sz="2000" dirty="0"/>
              <a:t>Hope to promote online learning in school</a:t>
            </a:r>
          </a:p>
          <a:p>
            <a:pPr marL="0" indent="0">
              <a:buNone/>
            </a:pPr>
            <a:endParaRPr lang="en-GB" sz="2000" dirty="0"/>
          </a:p>
          <a:p>
            <a:endParaRPr lang="en-GB" dirty="0"/>
          </a:p>
          <a:p>
            <a:endParaRPr lang="en-GB" dirty="0"/>
          </a:p>
        </p:txBody>
      </p:sp>
      <p:pic>
        <p:nvPicPr>
          <p:cNvPr id="4" name="Picture 3">
            <a:extLst>
              <a:ext uri="{FF2B5EF4-FFF2-40B4-BE49-F238E27FC236}">
                <a16:creationId xmlns:a16="http://schemas.microsoft.com/office/drawing/2014/main" id="{BC78A1E7-DB32-4786-AF01-6A834667828B}"/>
              </a:ext>
            </a:extLst>
          </p:cNvPr>
          <p:cNvPicPr>
            <a:picLocks noChangeAspect="1"/>
          </p:cNvPicPr>
          <p:nvPr/>
        </p:nvPicPr>
        <p:blipFill>
          <a:blip r:embed="rId2"/>
          <a:stretch>
            <a:fillRect/>
          </a:stretch>
        </p:blipFill>
        <p:spPr>
          <a:xfrm>
            <a:off x="5753686" y="1730251"/>
            <a:ext cx="6325341" cy="4952742"/>
          </a:xfrm>
          <a:prstGeom prst="rect">
            <a:avLst/>
          </a:prstGeom>
        </p:spPr>
      </p:pic>
    </p:spTree>
    <p:extLst>
      <p:ext uri="{BB962C8B-B14F-4D97-AF65-F5344CB8AC3E}">
        <p14:creationId xmlns:p14="http://schemas.microsoft.com/office/powerpoint/2010/main" val="3182581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Getting help…</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3387" y="2060848"/>
            <a:ext cx="3181249" cy="1440160"/>
          </a:xfrm>
          <a:prstGeom prst="rect">
            <a:avLst/>
          </a:prstGeom>
        </p:spPr>
      </p:pic>
      <p:pic>
        <p:nvPicPr>
          <p:cNvPr id="5" name="Picture 4" descr="childline smily.bmp"/>
          <p:cNvPicPr>
            <a:picLocks noChangeAspect="1"/>
          </p:cNvPicPr>
          <p:nvPr/>
        </p:nvPicPr>
        <p:blipFill>
          <a:blip r:embed="rId3" cstate="print"/>
          <a:stretch>
            <a:fillRect/>
          </a:stretch>
        </p:blipFill>
        <p:spPr>
          <a:xfrm>
            <a:off x="8616281" y="2247490"/>
            <a:ext cx="2560897" cy="1404000"/>
          </a:xfrm>
          <a:prstGeom prst="rect">
            <a:avLst/>
          </a:prstGeom>
        </p:spPr>
      </p:pic>
      <p:pic>
        <p:nvPicPr>
          <p:cNvPr id="6" name="Picture 5" descr="crime stoppers.bmp"/>
          <p:cNvPicPr>
            <a:picLocks noChangeAspect="1"/>
          </p:cNvPicPr>
          <p:nvPr/>
        </p:nvPicPr>
        <p:blipFill>
          <a:blip r:embed="rId4" cstate="print"/>
          <a:stretch>
            <a:fillRect/>
          </a:stretch>
        </p:blipFill>
        <p:spPr>
          <a:xfrm>
            <a:off x="623393" y="4653137"/>
            <a:ext cx="3069633" cy="1110993"/>
          </a:xfrm>
          <a:prstGeom prst="rect">
            <a:avLst/>
          </a:prstGeom>
        </p:spPr>
      </p:pic>
      <p:pic>
        <p:nvPicPr>
          <p:cNvPr id="7" name="Picture 6" descr="thinkuknow logo.jpg"/>
          <p:cNvPicPr>
            <a:picLocks noChangeAspect="1"/>
          </p:cNvPicPr>
          <p:nvPr/>
        </p:nvPicPr>
        <p:blipFill>
          <a:blip r:embed="rId5" cstate="print"/>
          <a:stretch>
            <a:fillRect/>
          </a:stretch>
        </p:blipFill>
        <p:spPr>
          <a:xfrm>
            <a:off x="8832305" y="4599812"/>
            <a:ext cx="1910509" cy="1512000"/>
          </a:xfrm>
          <a:prstGeom prst="rect">
            <a:avLst/>
          </a:prstGeom>
        </p:spPr>
      </p:pic>
      <p:pic>
        <p:nvPicPr>
          <p:cNvPr id="10" name="Picture 9"/>
          <p:cNvPicPr>
            <a:picLocks noChangeAspect="1"/>
          </p:cNvPicPr>
          <p:nvPr/>
        </p:nvPicPr>
        <p:blipFill rotWithShape="1">
          <a:blip r:embed="rId6"/>
          <a:srcRect l="28105" r="27729" b="731"/>
          <a:stretch/>
        </p:blipFill>
        <p:spPr>
          <a:xfrm>
            <a:off x="5303912" y="1809118"/>
            <a:ext cx="1800200" cy="2127509"/>
          </a:xfrm>
          <a:prstGeom prst="rect">
            <a:avLst/>
          </a:prstGeom>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7675" y="4181475"/>
            <a:ext cx="2352675"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7225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C41C5F-45DE-4B70-8A10-1E4066065734}"/>
              </a:ext>
            </a:extLst>
          </p:cNvPr>
          <p:cNvSpPr>
            <a:spLocks noGrp="1"/>
          </p:cNvSpPr>
          <p:nvPr>
            <p:ph type="ctrTitle"/>
          </p:nvPr>
        </p:nvSpPr>
        <p:spPr/>
        <p:txBody>
          <a:bodyPr/>
          <a:lstStyle/>
          <a:p>
            <a:pPr algn="ctr"/>
            <a:r>
              <a:rPr lang="en-GB" dirty="0"/>
              <a:t>Thank you for listening</a:t>
            </a:r>
          </a:p>
        </p:txBody>
      </p:sp>
      <p:sp>
        <p:nvSpPr>
          <p:cNvPr id="5" name="Subtitle 4">
            <a:extLst>
              <a:ext uri="{FF2B5EF4-FFF2-40B4-BE49-F238E27FC236}">
                <a16:creationId xmlns:a16="http://schemas.microsoft.com/office/drawing/2014/main" id="{0FE3A2D3-C1FD-43C9-BFFA-4722CBE82AB9}"/>
              </a:ext>
            </a:extLst>
          </p:cNvPr>
          <p:cNvSpPr>
            <a:spLocks noGrp="1"/>
          </p:cNvSpPr>
          <p:nvPr>
            <p:ph type="subTitle" idx="1"/>
          </p:nvPr>
        </p:nvSpPr>
        <p:spPr/>
        <p:txBody>
          <a:bodyPr/>
          <a:lstStyle/>
          <a:p>
            <a:pPr algn="ctr"/>
            <a:r>
              <a:rPr lang="en-GB" dirty="0"/>
              <a:t>Any Questions?</a:t>
            </a:r>
          </a:p>
        </p:txBody>
      </p:sp>
    </p:spTree>
    <p:extLst>
      <p:ext uri="{BB962C8B-B14F-4D97-AF65-F5344CB8AC3E}">
        <p14:creationId xmlns:p14="http://schemas.microsoft.com/office/powerpoint/2010/main" val="3907922204"/>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49</TotalTime>
  <Words>1269</Words>
  <Application>Microsoft Office PowerPoint</Application>
  <PresentationFormat>Widescreen</PresentationFormat>
  <Paragraphs>163</Paragraphs>
  <Slides>30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Century Gothic</vt:lpstr>
      <vt:lpstr>Poppins</vt:lpstr>
      <vt:lpstr>SassoonCRInfant</vt:lpstr>
      <vt:lpstr>Times New Roman</vt:lpstr>
      <vt:lpstr>Vapor Trail</vt:lpstr>
      <vt:lpstr>Computing at Annie Lennard</vt:lpstr>
      <vt:lpstr>Why we teach computing</vt:lpstr>
      <vt:lpstr>But more importantly…</vt:lpstr>
      <vt:lpstr>PowerPoint Presentation</vt:lpstr>
      <vt:lpstr>PowerPoint Presentation</vt:lpstr>
      <vt:lpstr>PowerPoint Presentation</vt:lpstr>
      <vt:lpstr>National Curriculum</vt:lpstr>
      <vt:lpstr>The national curriculum</vt:lpstr>
      <vt:lpstr>How this is taught in school</vt:lpstr>
      <vt:lpstr>EYFS</vt:lpstr>
      <vt:lpstr>Computing in early years</vt:lpstr>
      <vt:lpstr>EYFS to KS1</vt:lpstr>
      <vt:lpstr>Overview of Topics</vt:lpstr>
      <vt:lpstr>Programmes used across KS1 and KS2</vt:lpstr>
      <vt:lpstr>Progression of coding skills</vt:lpstr>
      <vt:lpstr>Physical computing – Year 5 and Year 6</vt:lpstr>
      <vt:lpstr>PowerPoint Presentation</vt:lpstr>
      <vt:lpstr>Unplugged activities</vt:lpstr>
      <vt:lpstr>How Parents can help with computing at home</vt:lpstr>
      <vt:lpstr>Online Safety</vt:lpstr>
      <vt:lpstr>PowerPoint Presentation</vt:lpstr>
      <vt:lpstr>PowerPoint Presentation</vt:lpstr>
      <vt:lpstr>Bullying can lead to:</vt:lpstr>
      <vt:lpstr>PowerPoint Presentation</vt:lpstr>
      <vt:lpstr>Our motto</vt:lpstr>
      <vt:lpstr>What we do in school</vt:lpstr>
      <vt:lpstr>How Parents can help with Online Safety</vt:lpstr>
      <vt:lpstr>Parent Newsletter</vt:lpstr>
      <vt:lpstr>Getting help…</vt:lpstr>
      <vt:lpstr>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Computing at Annie Lennard</dc:title>
  <dc:creator>Paul Smith</dc:creator>
  <cp:lastModifiedBy>Paul Smith</cp:lastModifiedBy>
  <cp:revision>4</cp:revision>
  <dcterms:created xsi:type="dcterms:W3CDTF">2023-04-25T13:56:05Z</dcterms:created>
  <dcterms:modified xsi:type="dcterms:W3CDTF">2023-04-25T14:48:44Z</dcterms:modified>
</cp:coreProperties>
</file>